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1"/>
  </p:notesMasterIdLst>
  <p:sldIdLst>
    <p:sldId id="256" r:id="rId3"/>
    <p:sldId id="281" r:id="rId4"/>
    <p:sldId id="284" r:id="rId5"/>
    <p:sldId id="260" r:id="rId6"/>
    <p:sldId id="261" r:id="rId7"/>
    <p:sldId id="258" r:id="rId8"/>
    <p:sldId id="267" r:id="rId9"/>
    <p:sldId id="263" r:id="rId10"/>
    <p:sldId id="268" r:id="rId11"/>
    <p:sldId id="286" r:id="rId12"/>
    <p:sldId id="287" r:id="rId13"/>
    <p:sldId id="274" r:id="rId14"/>
    <p:sldId id="283" r:id="rId15"/>
    <p:sldId id="275" r:id="rId16"/>
    <p:sldId id="276" r:id="rId17"/>
    <p:sldId id="277" r:id="rId18"/>
    <p:sldId id="278" r:id="rId19"/>
    <p:sldId id="282" r:id="rId20"/>
  </p:sldIdLst>
  <p:sldSz cx="18288000" cy="10287000"/>
  <p:notesSz cx="6858000" cy="9144000"/>
  <p:embeddedFontLst>
    <p:embeddedFont>
      <p:font typeface="Open Sans" panose="020B0606030504020204" pitchFamily="34" charset="0"/>
      <p:regular r:id="rId22"/>
      <p:bold r:id="rId23"/>
      <p:italic r:id="rId24"/>
      <p:boldItalic r:id="rId25"/>
    </p:embeddedFont>
    <p:embeddedFont>
      <p:font typeface="Open Sans ExtraBold" panose="020B0906030804020204" pitchFamily="34" charset="0"/>
      <p:bold r:id="rId26"/>
      <p:boldItalic r:id="rId27"/>
    </p:embeddedFont>
    <p:embeddedFont>
      <p:font typeface="Questrial" pitchFamily="2" charset="0"/>
      <p:regular r:id="rId28"/>
    </p:embeddedFont>
    <p:embeddedFont>
      <p:font typeface="Roboto" panose="02000000000000000000" pitchFamily="2" charset="0"/>
      <p:regular r:id="rId29"/>
      <p:bold r:id="rId30"/>
      <p:italic r:id="rId31"/>
      <p:boldItalic r:id="rId32"/>
    </p:embeddedFont>
    <p:embeddedFont>
      <p:font typeface="Trebuchet MS" panose="020B060302020202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gOsmW4Ncn4aS9RRsxykWP0UeJy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5A3D0E-C6B2-4769-961B-F2BF709DAF26}" v="23" dt="2024-05-14T12:59:07.0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40" autoAdjust="0"/>
  </p:normalViewPr>
  <p:slideViewPr>
    <p:cSldViewPr snapToGrid="0">
      <p:cViewPr varScale="1">
        <p:scale>
          <a:sx n="35" d="100"/>
          <a:sy n="35" d="100"/>
        </p:scale>
        <p:origin x="1108"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font" Target="fonts/font13.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53"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52"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a Pronk" userId="7978fd54-063a-4215-92c0-32ac7541fe25" providerId="ADAL" clId="{DC5A3D0E-C6B2-4769-961B-F2BF709DAF26}"/>
    <pc:docChg chg="undo redo custSel addSld delSld modSld sldOrd">
      <pc:chgData name="Gera Pronk" userId="7978fd54-063a-4215-92c0-32ac7541fe25" providerId="ADAL" clId="{DC5A3D0E-C6B2-4769-961B-F2BF709DAF26}" dt="2024-05-16T07:32:45.963" v="2244" actId="20577"/>
      <pc:docMkLst>
        <pc:docMk/>
      </pc:docMkLst>
      <pc:sldChg chg="modSp mod modNotesTx">
        <pc:chgData name="Gera Pronk" userId="7978fd54-063a-4215-92c0-32ac7541fe25" providerId="ADAL" clId="{DC5A3D0E-C6B2-4769-961B-F2BF709DAF26}" dt="2024-05-16T07:20:09.305" v="1100" actId="20577"/>
        <pc:sldMkLst>
          <pc:docMk/>
          <pc:sldMk cId="0" sldId="256"/>
        </pc:sldMkLst>
        <pc:spChg chg="mod">
          <ac:chgData name="Gera Pronk" userId="7978fd54-063a-4215-92c0-32ac7541fe25" providerId="ADAL" clId="{DC5A3D0E-C6B2-4769-961B-F2BF709DAF26}" dt="2024-05-13T14:23:11.030" v="11" actId="20577"/>
          <ac:spMkLst>
            <pc:docMk/>
            <pc:sldMk cId="0" sldId="256"/>
            <ac:spMk id="154" creationId="{00000000-0000-0000-0000-000000000000}"/>
          </ac:spMkLst>
        </pc:spChg>
      </pc:sldChg>
      <pc:sldChg chg="del mod modShow">
        <pc:chgData name="Gera Pronk" userId="7978fd54-063a-4215-92c0-32ac7541fe25" providerId="ADAL" clId="{DC5A3D0E-C6B2-4769-961B-F2BF709DAF26}" dt="2024-05-13T14:54:05.018" v="261" actId="2696"/>
        <pc:sldMkLst>
          <pc:docMk/>
          <pc:sldMk cId="0" sldId="257"/>
        </pc:sldMkLst>
      </pc:sldChg>
      <pc:sldChg chg="modSp mod ord modNotesTx">
        <pc:chgData name="Gera Pronk" userId="7978fd54-063a-4215-92c0-32ac7541fe25" providerId="ADAL" clId="{DC5A3D0E-C6B2-4769-961B-F2BF709DAF26}" dt="2024-05-16T07:24:12.125" v="1736" actId="20577"/>
        <pc:sldMkLst>
          <pc:docMk/>
          <pc:sldMk cId="0" sldId="258"/>
        </pc:sldMkLst>
        <pc:spChg chg="mod">
          <ac:chgData name="Gera Pronk" userId="7978fd54-063a-4215-92c0-32ac7541fe25" providerId="ADAL" clId="{DC5A3D0E-C6B2-4769-961B-F2BF709DAF26}" dt="2024-05-13T14:28:40.465" v="95" actId="207"/>
          <ac:spMkLst>
            <pc:docMk/>
            <pc:sldMk cId="0" sldId="258"/>
            <ac:spMk id="168" creationId="{00000000-0000-0000-0000-000000000000}"/>
          </ac:spMkLst>
        </pc:spChg>
      </pc:sldChg>
      <pc:sldChg chg="modSp del mod modShow">
        <pc:chgData name="Gera Pronk" userId="7978fd54-063a-4215-92c0-32ac7541fe25" providerId="ADAL" clId="{DC5A3D0E-C6B2-4769-961B-F2BF709DAF26}" dt="2024-05-13T14:54:11.694" v="262" actId="2696"/>
        <pc:sldMkLst>
          <pc:docMk/>
          <pc:sldMk cId="0" sldId="259"/>
        </pc:sldMkLst>
        <pc:spChg chg="mod">
          <ac:chgData name="Gera Pronk" userId="7978fd54-063a-4215-92c0-32ac7541fe25" providerId="ADAL" clId="{DC5A3D0E-C6B2-4769-961B-F2BF709DAF26}" dt="2024-05-13T14:29:45.936" v="101" actId="207"/>
          <ac:spMkLst>
            <pc:docMk/>
            <pc:sldMk cId="0" sldId="259"/>
            <ac:spMk id="180" creationId="{00000000-0000-0000-0000-000000000000}"/>
          </ac:spMkLst>
        </pc:spChg>
      </pc:sldChg>
      <pc:sldChg chg="modSp mod ord">
        <pc:chgData name="Gera Pronk" userId="7978fd54-063a-4215-92c0-32ac7541fe25" providerId="ADAL" clId="{DC5A3D0E-C6B2-4769-961B-F2BF709DAF26}" dt="2024-05-13T14:54:23.785" v="266"/>
        <pc:sldMkLst>
          <pc:docMk/>
          <pc:sldMk cId="0" sldId="260"/>
        </pc:sldMkLst>
        <pc:spChg chg="mod">
          <ac:chgData name="Gera Pronk" userId="7978fd54-063a-4215-92c0-32ac7541fe25" providerId="ADAL" clId="{DC5A3D0E-C6B2-4769-961B-F2BF709DAF26}" dt="2024-05-13T14:39:17.377" v="120" actId="20577"/>
          <ac:spMkLst>
            <pc:docMk/>
            <pc:sldMk cId="0" sldId="260"/>
            <ac:spMk id="186" creationId="{00000000-0000-0000-0000-000000000000}"/>
          </ac:spMkLst>
        </pc:spChg>
      </pc:sldChg>
      <pc:sldChg chg="modNotesTx">
        <pc:chgData name="Gera Pronk" userId="7978fd54-063a-4215-92c0-32ac7541fe25" providerId="ADAL" clId="{DC5A3D0E-C6B2-4769-961B-F2BF709DAF26}" dt="2024-05-16T07:23:34.876" v="1690" actId="20577"/>
        <pc:sldMkLst>
          <pc:docMk/>
          <pc:sldMk cId="0" sldId="261"/>
        </pc:sldMkLst>
      </pc:sldChg>
      <pc:sldChg chg="del mod modShow">
        <pc:chgData name="Gera Pronk" userId="7978fd54-063a-4215-92c0-32ac7541fe25" providerId="ADAL" clId="{DC5A3D0E-C6B2-4769-961B-F2BF709DAF26}" dt="2024-05-13T14:54:35.324" v="269" actId="2696"/>
        <pc:sldMkLst>
          <pc:docMk/>
          <pc:sldMk cId="0" sldId="262"/>
        </pc:sldMkLst>
      </pc:sldChg>
      <pc:sldChg chg="addSp delSp modSp mod ord modNotesTx">
        <pc:chgData name="Gera Pronk" userId="7978fd54-063a-4215-92c0-32ac7541fe25" providerId="ADAL" clId="{DC5A3D0E-C6B2-4769-961B-F2BF709DAF26}" dt="2024-05-16T07:24:46.552" v="1742" actId="20577"/>
        <pc:sldMkLst>
          <pc:docMk/>
          <pc:sldMk cId="0" sldId="263"/>
        </pc:sldMkLst>
        <pc:spChg chg="del">
          <ac:chgData name="Gera Pronk" userId="7978fd54-063a-4215-92c0-32ac7541fe25" providerId="ADAL" clId="{DC5A3D0E-C6B2-4769-961B-F2BF709DAF26}" dt="2024-05-14T09:07:06.123" v="664" actId="478"/>
          <ac:spMkLst>
            <pc:docMk/>
            <pc:sldMk cId="0" sldId="263"/>
            <ac:spMk id="208" creationId="{00000000-0000-0000-0000-000000000000}"/>
          </ac:spMkLst>
        </pc:spChg>
        <pc:spChg chg="del">
          <ac:chgData name="Gera Pronk" userId="7978fd54-063a-4215-92c0-32ac7541fe25" providerId="ADAL" clId="{DC5A3D0E-C6B2-4769-961B-F2BF709DAF26}" dt="2024-05-14T09:06:57.207" v="663" actId="478"/>
          <ac:spMkLst>
            <pc:docMk/>
            <pc:sldMk cId="0" sldId="263"/>
            <ac:spMk id="209" creationId="{00000000-0000-0000-0000-000000000000}"/>
          </ac:spMkLst>
        </pc:spChg>
        <pc:spChg chg="add del">
          <ac:chgData name="Gera Pronk" userId="7978fd54-063a-4215-92c0-32ac7541fe25" providerId="ADAL" clId="{DC5A3D0E-C6B2-4769-961B-F2BF709DAF26}" dt="2024-05-14T12:49:18.664" v="680" actId="478"/>
          <ac:spMkLst>
            <pc:docMk/>
            <pc:sldMk cId="0" sldId="263"/>
            <ac:spMk id="210" creationId="{00000000-0000-0000-0000-000000000000}"/>
          </ac:spMkLst>
        </pc:spChg>
        <pc:spChg chg="add del">
          <ac:chgData name="Gera Pronk" userId="7978fd54-063a-4215-92c0-32ac7541fe25" providerId="ADAL" clId="{DC5A3D0E-C6B2-4769-961B-F2BF709DAF26}" dt="2024-05-14T12:49:17.363" v="679" actId="478"/>
          <ac:spMkLst>
            <pc:docMk/>
            <pc:sldMk cId="0" sldId="263"/>
            <ac:spMk id="211" creationId="{00000000-0000-0000-0000-000000000000}"/>
          </ac:spMkLst>
        </pc:spChg>
        <pc:spChg chg="del">
          <ac:chgData name="Gera Pronk" userId="7978fd54-063a-4215-92c0-32ac7541fe25" providerId="ADAL" clId="{DC5A3D0E-C6B2-4769-961B-F2BF709DAF26}" dt="2024-05-14T09:07:10.132" v="665" actId="478"/>
          <ac:spMkLst>
            <pc:docMk/>
            <pc:sldMk cId="0" sldId="263"/>
            <ac:spMk id="213" creationId="{00000000-0000-0000-0000-000000000000}"/>
          </ac:spMkLst>
        </pc:spChg>
        <pc:spChg chg="del">
          <ac:chgData name="Gera Pronk" userId="7978fd54-063a-4215-92c0-32ac7541fe25" providerId="ADAL" clId="{DC5A3D0E-C6B2-4769-961B-F2BF709DAF26}" dt="2024-05-14T09:07:10.132" v="665" actId="478"/>
          <ac:spMkLst>
            <pc:docMk/>
            <pc:sldMk cId="0" sldId="263"/>
            <ac:spMk id="214" creationId="{00000000-0000-0000-0000-000000000000}"/>
          </ac:spMkLst>
        </pc:spChg>
        <pc:spChg chg="del">
          <ac:chgData name="Gera Pronk" userId="7978fd54-063a-4215-92c0-32ac7541fe25" providerId="ADAL" clId="{DC5A3D0E-C6B2-4769-961B-F2BF709DAF26}" dt="2024-05-14T09:07:10.132" v="665" actId="478"/>
          <ac:spMkLst>
            <pc:docMk/>
            <pc:sldMk cId="0" sldId="263"/>
            <ac:spMk id="215" creationId="{00000000-0000-0000-0000-000000000000}"/>
          </ac:spMkLst>
        </pc:spChg>
        <pc:picChg chg="mod">
          <ac:chgData name="Gera Pronk" userId="7978fd54-063a-4215-92c0-32ac7541fe25" providerId="ADAL" clId="{DC5A3D0E-C6B2-4769-961B-F2BF709DAF26}" dt="2024-05-14T09:07:41.308" v="672" actId="1076"/>
          <ac:picMkLst>
            <pc:docMk/>
            <pc:sldMk cId="0" sldId="263"/>
            <ac:picMk id="206" creationId="{00000000-0000-0000-0000-000000000000}"/>
          </ac:picMkLst>
        </pc:picChg>
        <pc:picChg chg="mod">
          <ac:chgData name="Gera Pronk" userId="7978fd54-063a-4215-92c0-32ac7541fe25" providerId="ADAL" clId="{DC5A3D0E-C6B2-4769-961B-F2BF709DAF26}" dt="2024-05-14T09:07:23.792" v="669" actId="1076"/>
          <ac:picMkLst>
            <pc:docMk/>
            <pc:sldMk cId="0" sldId="263"/>
            <ac:picMk id="207" creationId="{00000000-0000-0000-0000-000000000000}"/>
          </ac:picMkLst>
        </pc:picChg>
      </pc:sldChg>
      <pc:sldChg chg="del mod modShow">
        <pc:chgData name="Gera Pronk" userId="7978fd54-063a-4215-92c0-32ac7541fe25" providerId="ADAL" clId="{DC5A3D0E-C6B2-4769-961B-F2BF709DAF26}" dt="2024-05-13T14:54:47.155" v="270" actId="2696"/>
        <pc:sldMkLst>
          <pc:docMk/>
          <pc:sldMk cId="0" sldId="264"/>
        </pc:sldMkLst>
      </pc:sldChg>
      <pc:sldChg chg="del mod modShow">
        <pc:chgData name="Gera Pronk" userId="7978fd54-063a-4215-92c0-32ac7541fe25" providerId="ADAL" clId="{DC5A3D0E-C6B2-4769-961B-F2BF709DAF26}" dt="2024-05-13T14:54:51.242" v="271" actId="2696"/>
        <pc:sldMkLst>
          <pc:docMk/>
          <pc:sldMk cId="0" sldId="265"/>
        </pc:sldMkLst>
      </pc:sldChg>
      <pc:sldChg chg="del mod modShow">
        <pc:chgData name="Gera Pronk" userId="7978fd54-063a-4215-92c0-32ac7541fe25" providerId="ADAL" clId="{DC5A3D0E-C6B2-4769-961B-F2BF709DAF26}" dt="2024-05-13T14:54:54.886" v="272" actId="2696"/>
        <pc:sldMkLst>
          <pc:docMk/>
          <pc:sldMk cId="0" sldId="266"/>
        </pc:sldMkLst>
      </pc:sldChg>
      <pc:sldChg chg="modNotesTx">
        <pc:chgData name="Gera Pronk" userId="7978fd54-063a-4215-92c0-32ac7541fe25" providerId="ADAL" clId="{DC5A3D0E-C6B2-4769-961B-F2BF709DAF26}" dt="2024-05-13T14:55:57.986" v="457" actId="20577"/>
        <pc:sldMkLst>
          <pc:docMk/>
          <pc:sldMk cId="0" sldId="267"/>
        </pc:sldMkLst>
      </pc:sldChg>
      <pc:sldChg chg="modNotesTx">
        <pc:chgData name="Gera Pronk" userId="7978fd54-063a-4215-92c0-32ac7541fe25" providerId="ADAL" clId="{DC5A3D0E-C6B2-4769-961B-F2BF709DAF26}" dt="2024-05-16T07:25:33.595" v="1871" actId="20577"/>
        <pc:sldMkLst>
          <pc:docMk/>
          <pc:sldMk cId="0" sldId="268"/>
        </pc:sldMkLst>
      </pc:sldChg>
      <pc:sldChg chg="del mod modShow">
        <pc:chgData name="Gera Pronk" userId="7978fd54-063a-4215-92c0-32ac7541fe25" providerId="ADAL" clId="{DC5A3D0E-C6B2-4769-961B-F2BF709DAF26}" dt="2024-05-13T15:03:16.710" v="509" actId="2696"/>
        <pc:sldMkLst>
          <pc:docMk/>
          <pc:sldMk cId="0" sldId="269"/>
        </pc:sldMkLst>
      </pc:sldChg>
      <pc:sldChg chg="del mod modShow">
        <pc:chgData name="Gera Pronk" userId="7978fd54-063a-4215-92c0-32ac7541fe25" providerId="ADAL" clId="{DC5A3D0E-C6B2-4769-961B-F2BF709DAF26}" dt="2024-05-13T15:03:16.710" v="509" actId="2696"/>
        <pc:sldMkLst>
          <pc:docMk/>
          <pc:sldMk cId="0" sldId="270"/>
        </pc:sldMkLst>
      </pc:sldChg>
      <pc:sldChg chg="del mod modShow">
        <pc:chgData name="Gera Pronk" userId="7978fd54-063a-4215-92c0-32ac7541fe25" providerId="ADAL" clId="{DC5A3D0E-C6B2-4769-961B-F2BF709DAF26}" dt="2024-05-13T15:03:16.710" v="509" actId="2696"/>
        <pc:sldMkLst>
          <pc:docMk/>
          <pc:sldMk cId="0" sldId="271"/>
        </pc:sldMkLst>
      </pc:sldChg>
      <pc:sldChg chg="del mod modShow">
        <pc:chgData name="Gera Pronk" userId="7978fd54-063a-4215-92c0-32ac7541fe25" providerId="ADAL" clId="{DC5A3D0E-C6B2-4769-961B-F2BF709DAF26}" dt="2024-05-13T14:56:42.829" v="461" actId="2696"/>
        <pc:sldMkLst>
          <pc:docMk/>
          <pc:sldMk cId="0" sldId="272"/>
        </pc:sldMkLst>
      </pc:sldChg>
      <pc:sldChg chg="del mod modShow">
        <pc:chgData name="Gera Pronk" userId="7978fd54-063a-4215-92c0-32ac7541fe25" providerId="ADAL" clId="{DC5A3D0E-C6B2-4769-961B-F2BF709DAF26}" dt="2024-05-13T14:56:45.809" v="462" actId="2696"/>
        <pc:sldMkLst>
          <pc:docMk/>
          <pc:sldMk cId="0" sldId="273"/>
        </pc:sldMkLst>
      </pc:sldChg>
      <pc:sldChg chg="modSp mod modNotesTx">
        <pc:chgData name="Gera Pronk" userId="7978fd54-063a-4215-92c0-32ac7541fe25" providerId="ADAL" clId="{DC5A3D0E-C6B2-4769-961B-F2BF709DAF26}" dt="2024-05-16T07:26:38.144" v="2034" actId="20577"/>
        <pc:sldMkLst>
          <pc:docMk/>
          <pc:sldMk cId="0" sldId="274"/>
        </pc:sldMkLst>
        <pc:spChg chg="mod">
          <ac:chgData name="Gera Pronk" userId="7978fd54-063a-4215-92c0-32ac7541fe25" providerId="ADAL" clId="{DC5A3D0E-C6B2-4769-961B-F2BF709DAF26}" dt="2024-05-14T15:16:31.706" v="818" actId="108"/>
          <ac:spMkLst>
            <pc:docMk/>
            <pc:sldMk cId="0" sldId="274"/>
            <ac:spMk id="367" creationId="{00000000-0000-0000-0000-000000000000}"/>
          </ac:spMkLst>
        </pc:spChg>
        <pc:spChg chg="mod">
          <ac:chgData name="Gera Pronk" userId="7978fd54-063a-4215-92c0-32ac7541fe25" providerId="ADAL" clId="{DC5A3D0E-C6B2-4769-961B-F2BF709DAF26}" dt="2024-05-13T14:49:16.133" v="228" actId="20577"/>
          <ac:spMkLst>
            <pc:docMk/>
            <pc:sldMk cId="0" sldId="274"/>
            <ac:spMk id="374" creationId="{00000000-0000-0000-0000-000000000000}"/>
          </ac:spMkLst>
        </pc:spChg>
      </pc:sldChg>
      <pc:sldChg chg="addSp delSp modSp mod modNotesTx">
        <pc:chgData name="Gera Pronk" userId="7978fd54-063a-4215-92c0-32ac7541fe25" providerId="ADAL" clId="{DC5A3D0E-C6B2-4769-961B-F2BF709DAF26}" dt="2024-05-16T07:26:59.095" v="2055" actId="20577"/>
        <pc:sldMkLst>
          <pc:docMk/>
          <pc:sldMk cId="0" sldId="275"/>
        </pc:sldMkLst>
        <pc:spChg chg="del">
          <ac:chgData name="Gera Pronk" userId="7978fd54-063a-4215-92c0-32ac7541fe25" providerId="ADAL" clId="{DC5A3D0E-C6B2-4769-961B-F2BF709DAF26}" dt="2024-05-14T08:55:16.895" v="611" actId="478"/>
          <ac:spMkLst>
            <pc:docMk/>
            <pc:sldMk cId="0" sldId="275"/>
            <ac:spMk id="383" creationId="{00000000-0000-0000-0000-000000000000}"/>
          </ac:spMkLst>
        </pc:spChg>
        <pc:spChg chg="del mod">
          <ac:chgData name="Gera Pronk" userId="7978fd54-063a-4215-92c0-32ac7541fe25" providerId="ADAL" clId="{DC5A3D0E-C6B2-4769-961B-F2BF709DAF26}" dt="2024-05-14T08:55:23.061" v="614" actId="478"/>
          <ac:spMkLst>
            <pc:docMk/>
            <pc:sldMk cId="0" sldId="275"/>
            <ac:spMk id="385" creationId="{00000000-0000-0000-0000-000000000000}"/>
          </ac:spMkLst>
        </pc:spChg>
        <pc:spChg chg="del mod">
          <ac:chgData name="Gera Pronk" userId="7978fd54-063a-4215-92c0-32ac7541fe25" providerId="ADAL" clId="{DC5A3D0E-C6B2-4769-961B-F2BF709DAF26}" dt="2024-05-14T08:55:25.629" v="615" actId="478"/>
          <ac:spMkLst>
            <pc:docMk/>
            <pc:sldMk cId="0" sldId="275"/>
            <ac:spMk id="386" creationId="{00000000-0000-0000-0000-000000000000}"/>
          </ac:spMkLst>
        </pc:spChg>
        <pc:spChg chg="del">
          <ac:chgData name="Gera Pronk" userId="7978fd54-063a-4215-92c0-32ac7541fe25" providerId="ADAL" clId="{DC5A3D0E-C6B2-4769-961B-F2BF709DAF26}" dt="2024-05-14T08:55:19.453" v="612" actId="478"/>
          <ac:spMkLst>
            <pc:docMk/>
            <pc:sldMk cId="0" sldId="275"/>
            <ac:spMk id="390" creationId="{00000000-0000-0000-0000-000000000000}"/>
          </ac:spMkLst>
        </pc:spChg>
        <pc:picChg chg="add mod modCrop">
          <ac:chgData name="Gera Pronk" userId="7978fd54-063a-4215-92c0-32ac7541fe25" providerId="ADAL" clId="{DC5A3D0E-C6B2-4769-961B-F2BF709DAF26}" dt="2024-05-14T08:57:42.179" v="627"/>
          <ac:picMkLst>
            <pc:docMk/>
            <pc:sldMk cId="0" sldId="275"/>
            <ac:picMk id="3" creationId="{5B5171EF-40EA-20F3-A193-F7224B26568F}"/>
          </ac:picMkLst>
        </pc:picChg>
        <pc:picChg chg="del">
          <ac:chgData name="Gera Pronk" userId="7978fd54-063a-4215-92c0-32ac7541fe25" providerId="ADAL" clId="{DC5A3D0E-C6B2-4769-961B-F2BF709DAF26}" dt="2024-05-14T08:55:11.350" v="610" actId="478"/>
          <ac:picMkLst>
            <pc:docMk/>
            <pc:sldMk cId="0" sldId="275"/>
            <ac:picMk id="384" creationId="{00000000-0000-0000-0000-000000000000}"/>
          </ac:picMkLst>
        </pc:picChg>
      </pc:sldChg>
      <pc:sldChg chg="modSp mod modShow modNotesTx">
        <pc:chgData name="Gera Pronk" userId="7978fd54-063a-4215-92c0-32ac7541fe25" providerId="ADAL" clId="{DC5A3D0E-C6B2-4769-961B-F2BF709DAF26}" dt="2024-05-16T07:27:24.976" v="2057" actId="729"/>
        <pc:sldMkLst>
          <pc:docMk/>
          <pc:sldMk cId="0" sldId="276"/>
        </pc:sldMkLst>
        <pc:spChg chg="mod">
          <ac:chgData name="Gera Pronk" userId="7978fd54-063a-4215-92c0-32ac7541fe25" providerId="ADAL" clId="{DC5A3D0E-C6B2-4769-961B-F2BF709DAF26}" dt="2024-05-14T13:19:17.683" v="806" actId="113"/>
          <ac:spMkLst>
            <pc:docMk/>
            <pc:sldMk cId="0" sldId="276"/>
            <ac:spMk id="401" creationId="{00000000-0000-0000-0000-000000000000}"/>
          </ac:spMkLst>
        </pc:spChg>
      </pc:sldChg>
      <pc:sldChg chg="modSp mod modNotesTx">
        <pc:chgData name="Gera Pronk" userId="7978fd54-063a-4215-92c0-32ac7541fe25" providerId="ADAL" clId="{DC5A3D0E-C6B2-4769-961B-F2BF709DAF26}" dt="2024-05-16T07:32:24.017" v="2240" actId="20577"/>
        <pc:sldMkLst>
          <pc:docMk/>
          <pc:sldMk cId="0" sldId="277"/>
        </pc:sldMkLst>
        <pc:spChg chg="mod">
          <ac:chgData name="Gera Pronk" userId="7978fd54-063a-4215-92c0-32ac7541fe25" providerId="ADAL" clId="{DC5A3D0E-C6B2-4769-961B-F2BF709DAF26}" dt="2024-05-16T07:31:57.316" v="2239" actId="20577"/>
          <ac:spMkLst>
            <pc:docMk/>
            <pc:sldMk cId="0" sldId="277"/>
            <ac:spMk id="410" creationId="{00000000-0000-0000-0000-000000000000}"/>
          </ac:spMkLst>
        </pc:spChg>
        <pc:spChg chg="mod">
          <ac:chgData name="Gera Pronk" userId="7978fd54-063a-4215-92c0-32ac7541fe25" providerId="ADAL" clId="{DC5A3D0E-C6B2-4769-961B-F2BF709DAF26}" dt="2024-05-16T07:30:00.056" v="2084" actId="20577"/>
          <ac:spMkLst>
            <pc:docMk/>
            <pc:sldMk cId="0" sldId="277"/>
            <ac:spMk id="414" creationId="{00000000-0000-0000-0000-000000000000}"/>
          </ac:spMkLst>
        </pc:spChg>
        <pc:spChg chg="mod">
          <ac:chgData name="Gera Pronk" userId="7978fd54-063a-4215-92c0-32ac7541fe25" providerId="ADAL" clId="{DC5A3D0E-C6B2-4769-961B-F2BF709DAF26}" dt="2024-05-16T07:29:55.010" v="2081" actId="20577"/>
          <ac:spMkLst>
            <pc:docMk/>
            <pc:sldMk cId="0" sldId="277"/>
            <ac:spMk id="416" creationId="{00000000-0000-0000-0000-000000000000}"/>
          </ac:spMkLst>
        </pc:spChg>
      </pc:sldChg>
      <pc:sldChg chg="modSp mod modNotesTx">
        <pc:chgData name="Gera Pronk" userId="7978fd54-063a-4215-92c0-32ac7541fe25" providerId="ADAL" clId="{DC5A3D0E-C6B2-4769-961B-F2BF709DAF26}" dt="2024-05-16T07:32:45.963" v="2244" actId="20577"/>
        <pc:sldMkLst>
          <pc:docMk/>
          <pc:sldMk cId="0" sldId="278"/>
        </pc:sldMkLst>
        <pc:spChg chg="mod">
          <ac:chgData name="Gera Pronk" userId="7978fd54-063a-4215-92c0-32ac7541fe25" providerId="ADAL" clId="{DC5A3D0E-C6B2-4769-961B-F2BF709DAF26}" dt="2024-05-16T07:31:33.714" v="2192" actId="255"/>
          <ac:spMkLst>
            <pc:docMk/>
            <pc:sldMk cId="0" sldId="278"/>
            <ac:spMk id="424" creationId="{00000000-0000-0000-0000-000000000000}"/>
          </ac:spMkLst>
        </pc:spChg>
        <pc:spChg chg="mod">
          <ac:chgData name="Gera Pronk" userId="7978fd54-063a-4215-92c0-32ac7541fe25" providerId="ADAL" clId="{DC5A3D0E-C6B2-4769-961B-F2BF709DAF26}" dt="2024-05-16T07:30:06.214" v="2093" actId="20577"/>
          <ac:spMkLst>
            <pc:docMk/>
            <pc:sldMk cId="0" sldId="278"/>
            <ac:spMk id="425" creationId="{00000000-0000-0000-0000-000000000000}"/>
          </ac:spMkLst>
        </pc:spChg>
      </pc:sldChg>
      <pc:sldChg chg="del">
        <pc:chgData name="Gera Pronk" userId="7978fd54-063a-4215-92c0-32ac7541fe25" providerId="ADAL" clId="{DC5A3D0E-C6B2-4769-961B-F2BF709DAF26}" dt="2024-05-13T14:53:05.943" v="257" actId="2696"/>
        <pc:sldMkLst>
          <pc:docMk/>
          <pc:sldMk cId="0" sldId="279"/>
        </pc:sldMkLst>
      </pc:sldChg>
      <pc:sldChg chg="del">
        <pc:chgData name="Gera Pronk" userId="7978fd54-063a-4215-92c0-32ac7541fe25" providerId="ADAL" clId="{DC5A3D0E-C6B2-4769-961B-F2BF709DAF26}" dt="2024-05-13T14:53:13.631" v="258" actId="2696"/>
        <pc:sldMkLst>
          <pc:docMk/>
          <pc:sldMk cId="0" sldId="280"/>
        </pc:sldMkLst>
      </pc:sldChg>
      <pc:sldChg chg="ord modNotes modNotesTx">
        <pc:chgData name="Gera Pronk" userId="7978fd54-063a-4215-92c0-32ac7541fe25" providerId="ADAL" clId="{DC5A3D0E-C6B2-4769-961B-F2BF709DAF26}" dt="2024-05-16T07:21:20.027" v="1240" actId="20577"/>
        <pc:sldMkLst>
          <pc:docMk/>
          <pc:sldMk cId="0" sldId="281"/>
        </pc:sldMkLst>
      </pc:sldChg>
      <pc:sldChg chg="delSp modSp mod modNotesTx">
        <pc:chgData name="Gera Pronk" userId="7978fd54-063a-4215-92c0-32ac7541fe25" providerId="ADAL" clId="{DC5A3D0E-C6B2-4769-961B-F2BF709DAF26}" dt="2024-05-14T15:21:00.504" v="1041" actId="1076"/>
        <pc:sldMkLst>
          <pc:docMk/>
          <pc:sldMk cId="0" sldId="282"/>
        </pc:sldMkLst>
        <pc:spChg chg="mod">
          <ac:chgData name="Gera Pronk" userId="7978fd54-063a-4215-92c0-32ac7541fe25" providerId="ADAL" clId="{DC5A3D0E-C6B2-4769-961B-F2BF709DAF26}" dt="2024-05-14T15:21:00.504" v="1041" actId="1076"/>
          <ac:spMkLst>
            <pc:docMk/>
            <pc:sldMk cId="0" sldId="282"/>
            <ac:spMk id="484" creationId="{00000000-0000-0000-0000-000000000000}"/>
          </ac:spMkLst>
        </pc:spChg>
        <pc:spChg chg="del">
          <ac:chgData name="Gera Pronk" userId="7978fd54-063a-4215-92c0-32ac7541fe25" providerId="ADAL" clId="{DC5A3D0E-C6B2-4769-961B-F2BF709DAF26}" dt="2024-05-14T15:20:45.583" v="1039" actId="478"/>
          <ac:spMkLst>
            <pc:docMk/>
            <pc:sldMk cId="0" sldId="282"/>
            <ac:spMk id="487" creationId="{00000000-0000-0000-0000-000000000000}"/>
          </ac:spMkLst>
        </pc:spChg>
        <pc:spChg chg="del">
          <ac:chgData name="Gera Pronk" userId="7978fd54-063a-4215-92c0-32ac7541fe25" providerId="ADAL" clId="{DC5A3D0E-C6B2-4769-961B-F2BF709DAF26}" dt="2024-05-13T14:58:23.997" v="474" actId="478"/>
          <ac:spMkLst>
            <pc:docMk/>
            <pc:sldMk cId="0" sldId="282"/>
            <ac:spMk id="488" creationId="{00000000-0000-0000-0000-000000000000}"/>
          </ac:spMkLst>
        </pc:spChg>
        <pc:spChg chg="del">
          <ac:chgData name="Gera Pronk" userId="7978fd54-063a-4215-92c0-32ac7541fe25" providerId="ADAL" clId="{DC5A3D0E-C6B2-4769-961B-F2BF709DAF26}" dt="2024-05-13T14:58:29.284" v="476" actId="478"/>
          <ac:spMkLst>
            <pc:docMk/>
            <pc:sldMk cId="0" sldId="282"/>
            <ac:spMk id="490" creationId="{00000000-0000-0000-0000-000000000000}"/>
          </ac:spMkLst>
        </pc:spChg>
        <pc:picChg chg="mod">
          <ac:chgData name="Gera Pronk" userId="7978fd54-063a-4215-92c0-32ac7541fe25" providerId="ADAL" clId="{DC5A3D0E-C6B2-4769-961B-F2BF709DAF26}" dt="2024-05-14T15:20:51.749" v="1040" actId="14100"/>
          <ac:picMkLst>
            <pc:docMk/>
            <pc:sldMk cId="0" sldId="282"/>
            <ac:picMk id="483" creationId="{00000000-0000-0000-0000-000000000000}"/>
          </ac:picMkLst>
        </pc:picChg>
        <pc:picChg chg="del">
          <ac:chgData name="Gera Pronk" userId="7978fd54-063a-4215-92c0-32ac7541fe25" providerId="ADAL" clId="{DC5A3D0E-C6B2-4769-961B-F2BF709DAF26}" dt="2024-05-14T09:06:02.568" v="662" actId="478"/>
          <ac:picMkLst>
            <pc:docMk/>
            <pc:sldMk cId="0" sldId="282"/>
            <ac:picMk id="485" creationId="{00000000-0000-0000-0000-000000000000}"/>
          </ac:picMkLst>
        </pc:picChg>
        <pc:picChg chg="del">
          <ac:chgData name="Gera Pronk" userId="7978fd54-063a-4215-92c0-32ac7541fe25" providerId="ADAL" clId="{DC5A3D0E-C6B2-4769-961B-F2BF709DAF26}" dt="2024-05-13T14:58:24.995" v="475" actId="478"/>
          <ac:picMkLst>
            <pc:docMk/>
            <pc:sldMk cId="0" sldId="282"/>
            <ac:picMk id="486" creationId="{00000000-0000-0000-0000-000000000000}"/>
          </ac:picMkLst>
        </pc:picChg>
        <pc:picChg chg="del">
          <ac:chgData name="Gera Pronk" userId="7978fd54-063a-4215-92c0-32ac7541fe25" providerId="ADAL" clId="{DC5A3D0E-C6B2-4769-961B-F2BF709DAF26}" dt="2024-05-13T14:58:30.471" v="477" actId="478"/>
          <ac:picMkLst>
            <pc:docMk/>
            <pc:sldMk cId="0" sldId="282"/>
            <ac:picMk id="489" creationId="{00000000-0000-0000-0000-000000000000}"/>
          </ac:picMkLst>
        </pc:picChg>
      </pc:sldChg>
      <pc:sldChg chg="addSp delSp modSp add mod modNotesTx">
        <pc:chgData name="Gera Pronk" userId="7978fd54-063a-4215-92c0-32ac7541fe25" providerId="ADAL" clId="{DC5A3D0E-C6B2-4769-961B-F2BF709DAF26}" dt="2024-05-16T07:26:45.204" v="2035" actId="113"/>
        <pc:sldMkLst>
          <pc:docMk/>
          <pc:sldMk cId="1299026813" sldId="283"/>
        </pc:sldMkLst>
        <pc:spChg chg="del">
          <ac:chgData name="Gera Pronk" userId="7978fd54-063a-4215-92c0-32ac7541fe25" providerId="ADAL" clId="{DC5A3D0E-C6B2-4769-961B-F2BF709DAF26}" dt="2024-05-14T08:33:34.439" v="515" actId="478"/>
          <ac:spMkLst>
            <pc:docMk/>
            <pc:sldMk cId="1299026813" sldId="283"/>
            <ac:spMk id="367" creationId="{00000000-0000-0000-0000-000000000000}"/>
          </ac:spMkLst>
        </pc:spChg>
        <pc:spChg chg="del">
          <ac:chgData name="Gera Pronk" userId="7978fd54-063a-4215-92c0-32ac7541fe25" providerId="ADAL" clId="{DC5A3D0E-C6B2-4769-961B-F2BF709DAF26}" dt="2024-05-14T08:33:22.143" v="511" actId="478"/>
          <ac:spMkLst>
            <pc:docMk/>
            <pc:sldMk cId="1299026813" sldId="283"/>
            <ac:spMk id="368" creationId="{00000000-0000-0000-0000-000000000000}"/>
          </ac:spMkLst>
        </pc:spChg>
        <pc:spChg chg="mod">
          <ac:chgData name="Gera Pronk" userId="7978fd54-063a-4215-92c0-32ac7541fe25" providerId="ADAL" clId="{DC5A3D0E-C6B2-4769-961B-F2BF709DAF26}" dt="2024-05-14T08:34:46.089" v="538" actId="20577"/>
          <ac:spMkLst>
            <pc:docMk/>
            <pc:sldMk cId="1299026813" sldId="283"/>
            <ac:spMk id="373" creationId="{00000000-0000-0000-0000-000000000000}"/>
          </ac:spMkLst>
        </pc:spChg>
        <pc:spChg chg="del">
          <ac:chgData name="Gera Pronk" userId="7978fd54-063a-4215-92c0-32ac7541fe25" providerId="ADAL" clId="{DC5A3D0E-C6B2-4769-961B-F2BF709DAF26}" dt="2024-05-14T08:33:25.030" v="512" actId="478"/>
          <ac:spMkLst>
            <pc:docMk/>
            <pc:sldMk cId="1299026813" sldId="283"/>
            <ac:spMk id="374" creationId="{00000000-0000-0000-0000-000000000000}"/>
          </ac:spMkLst>
        </pc:spChg>
        <pc:picChg chg="del">
          <ac:chgData name="Gera Pronk" userId="7978fd54-063a-4215-92c0-32ac7541fe25" providerId="ADAL" clId="{DC5A3D0E-C6B2-4769-961B-F2BF709DAF26}" dt="2024-05-14T08:33:29.771" v="514" actId="478"/>
          <ac:picMkLst>
            <pc:docMk/>
            <pc:sldMk cId="1299026813" sldId="283"/>
            <ac:picMk id="370" creationId="{00000000-0000-0000-0000-000000000000}"/>
          </ac:picMkLst>
        </pc:picChg>
        <pc:picChg chg="del">
          <ac:chgData name="Gera Pronk" userId="7978fd54-063a-4215-92c0-32ac7541fe25" providerId="ADAL" clId="{DC5A3D0E-C6B2-4769-961B-F2BF709DAF26}" dt="2024-05-14T08:33:27.707" v="513" actId="478"/>
          <ac:picMkLst>
            <pc:docMk/>
            <pc:sldMk cId="1299026813" sldId="283"/>
            <ac:picMk id="375" creationId="{00000000-0000-0000-0000-000000000000}"/>
          </ac:picMkLst>
        </pc:picChg>
        <pc:picChg chg="add mod">
          <ac:chgData name="Gera Pronk" userId="7978fd54-063a-4215-92c0-32ac7541fe25" providerId="ADAL" clId="{DC5A3D0E-C6B2-4769-961B-F2BF709DAF26}" dt="2024-05-14T08:35:03.660" v="539"/>
          <ac:picMkLst>
            <pc:docMk/>
            <pc:sldMk cId="1299026813" sldId="283"/>
            <ac:picMk id="1026" creationId="{08C5FFA1-6F39-5761-5043-4B9FE5D8A86E}"/>
          </ac:picMkLst>
        </pc:picChg>
      </pc:sldChg>
      <pc:sldChg chg="modSp add mod modNotesTx">
        <pc:chgData name="Gera Pronk" userId="7978fd54-063a-4215-92c0-32ac7541fe25" providerId="ADAL" clId="{DC5A3D0E-C6B2-4769-961B-F2BF709DAF26}" dt="2024-05-14T08:50:24.053" v="606" actId="20577"/>
        <pc:sldMkLst>
          <pc:docMk/>
          <pc:sldMk cId="4147426427" sldId="284"/>
        </pc:sldMkLst>
        <pc:spChg chg="mod">
          <ac:chgData name="Gera Pronk" userId="7978fd54-063a-4215-92c0-32ac7541fe25" providerId="ADAL" clId="{DC5A3D0E-C6B2-4769-961B-F2BF709DAF26}" dt="2024-05-14T08:49:04.648" v="596" actId="20577"/>
          <ac:spMkLst>
            <pc:docMk/>
            <pc:sldMk cId="4147426427" sldId="284"/>
            <ac:spMk id="477" creationId="{00000000-0000-0000-0000-000000000000}"/>
          </ac:spMkLst>
        </pc:spChg>
        <pc:picChg chg="mod">
          <ac:chgData name="Gera Pronk" userId="7978fd54-063a-4215-92c0-32ac7541fe25" providerId="ADAL" clId="{DC5A3D0E-C6B2-4769-961B-F2BF709DAF26}" dt="2024-05-14T08:49:23.669" v="597"/>
          <ac:picMkLst>
            <pc:docMk/>
            <pc:sldMk cId="4147426427" sldId="284"/>
            <ac:picMk id="476" creationId="{00000000-0000-0000-0000-000000000000}"/>
          </ac:picMkLst>
        </pc:picChg>
      </pc:sldChg>
      <pc:sldChg chg="add del mod modShow modNotesTx">
        <pc:chgData name="Gera Pronk" userId="7978fd54-063a-4215-92c0-32ac7541fe25" providerId="ADAL" clId="{DC5A3D0E-C6B2-4769-961B-F2BF709DAF26}" dt="2024-05-16T07:27:10.947" v="2056" actId="2696"/>
        <pc:sldMkLst>
          <pc:docMk/>
          <pc:sldMk cId="2283384831" sldId="285"/>
        </pc:sldMkLst>
      </pc:sldChg>
      <pc:sldChg chg="new del">
        <pc:chgData name="Gera Pronk" userId="7978fd54-063a-4215-92c0-32ac7541fe25" providerId="ADAL" clId="{DC5A3D0E-C6B2-4769-961B-F2BF709DAF26}" dt="2024-05-14T08:54:59.320" v="608" actId="680"/>
        <pc:sldMkLst>
          <pc:docMk/>
          <pc:sldMk cId="2669023429" sldId="285"/>
        </pc:sldMkLst>
      </pc:sldChg>
      <pc:sldChg chg="addSp delSp modSp add mod ord modNotesTx">
        <pc:chgData name="Gera Pronk" userId="7978fd54-063a-4215-92c0-32ac7541fe25" providerId="ADAL" clId="{DC5A3D0E-C6B2-4769-961B-F2BF709DAF26}" dt="2024-05-16T07:26:01.739" v="1934" actId="20577"/>
        <pc:sldMkLst>
          <pc:docMk/>
          <pc:sldMk cId="3648376772" sldId="286"/>
        </pc:sldMkLst>
        <pc:spChg chg="add mod">
          <ac:chgData name="Gera Pronk" userId="7978fd54-063a-4215-92c0-32ac7541fe25" providerId="ADAL" clId="{DC5A3D0E-C6B2-4769-961B-F2BF709DAF26}" dt="2024-05-14T12:59:09.057" v="791"/>
          <ac:spMkLst>
            <pc:docMk/>
            <pc:sldMk cId="3648376772" sldId="286"/>
            <ac:spMk id="2" creationId="{5AFB03B9-0D25-8A33-3F39-36A523D22646}"/>
          </ac:spMkLst>
        </pc:spChg>
        <pc:spChg chg="del">
          <ac:chgData name="Gera Pronk" userId="7978fd54-063a-4215-92c0-32ac7541fe25" providerId="ADAL" clId="{DC5A3D0E-C6B2-4769-961B-F2BF709DAF26}" dt="2024-05-14T12:50:19.830" v="692" actId="478"/>
          <ac:spMkLst>
            <pc:docMk/>
            <pc:sldMk cId="3648376772" sldId="286"/>
            <ac:spMk id="367" creationId="{00000000-0000-0000-0000-000000000000}"/>
          </ac:spMkLst>
        </pc:spChg>
        <pc:spChg chg="del">
          <ac:chgData name="Gera Pronk" userId="7978fd54-063a-4215-92c0-32ac7541fe25" providerId="ADAL" clId="{DC5A3D0E-C6B2-4769-961B-F2BF709DAF26}" dt="2024-05-14T12:50:28.749" v="694" actId="478"/>
          <ac:spMkLst>
            <pc:docMk/>
            <pc:sldMk cId="3648376772" sldId="286"/>
            <ac:spMk id="368" creationId="{00000000-0000-0000-0000-000000000000}"/>
          </ac:spMkLst>
        </pc:spChg>
        <pc:spChg chg="mod">
          <ac:chgData name="Gera Pronk" userId="7978fd54-063a-4215-92c0-32ac7541fe25" providerId="ADAL" clId="{DC5A3D0E-C6B2-4769-961B-F2BF709DAF26}" dt="2024-05-14T13:15:35.365" v="796" actId="1076"/>
          <ac:spMkLst>
            <pc:docMk/>
            <pc:sldMk cId="3648376772" sldId="286"/>
            <ac:spMk id="374" creationId="{00000000-0000-0000-0000-000000000000}"/>
          </ac:spMkLst>
        </pc:spChg>
        <pc:picChg chg="del">
          <ac:chgData name="Gera Pronk" userId="7978fd54-063a-4215-92c0-32ac7541fe25" providerId="ADAL" clId="{DC5A3D0E-C6B2-4769-961B-F2BF709DAF26}" dt="2024-05-14T12:50:41.915" v="695" actId="478"/>
          <ac:picMkLst>
            <pc:docMk/>
            <pc:sldMk cId="3648376772" sldId="286"/>
            <ac:picMk id="370" creationId="{00000000-0000-0000-0000-000000000000}"/>
          </ac:picMkLst>
        </pc:picChg>
        <pc:picChg chg="del">
          <ac:chgData name="Gera Pronk" userId="7978fd54-063a-4215-92c0-32ac7541fe25" providerId="ADAL" clId="{DC5A3D0E-C6B2-4769-961B-F2BF709DAF26}" dt="2024-05-14T12:50:44.157" v="696" actId="478"/>
          <ac:picMkLst>
            <pc:docMk/>
            <pc:sldMk cId="3648376772" sldId="286"/>
            <ac:picMk id="375" creationId="{00000000-0000-0000-0000-000000000000}"/>
          </ac:picMkLst>
        </pc:picChg>
        <pc:picChg chg="add mod">
          <ac:chgData name="Gera Pronk" userId="7978fd54-063a-4215-92c0-32ac7541fe25" providerId="ADAL" clId="{DC5A3D0E-C6B2-4769-961B-F2BF709DAF26}" dt="2024-05-14T12:51:14.759" v="701" actId="1076"/>
          <ac:picMkLst>
            <pc:docMk/>
            <pc:sldMk cId="3648376772" sldId="286"/>
            <ac:picMk id="2050" creationId="{26CC8B36-9A4B-B67D-F312-12A309C9F220}"/>
          </ac:picMkLst>
        </pc:picChg>
      </pc:sldChg>
      <pc:sldChg chg="addSp delSp modSp add mod modNotesTx">
        <pc:chgData name="Gera Pronk" userId="7978fd54-063a-4215-92c0-32ac7541fe25" providerId="ADAL" clId="{DC5A3D0E-C6B2-4769-961B-F2BF709DAF26}" dt="2024-05-16T07:26:17.448" v="1991" actId="20577"/>
        <pc:sldMkLst>
          <pc:docMk/>
          <pc:sldMk cId="1770907179" sldId="287"/>
        </pc:sldMkLst>
        <pc:spChg chg="add">
          <ac:chgData name="Gera Pronk" userId="7978fd54-063a-4215-92c0-32ac7541fe25" providerId="ADAL" clId="{DC5A3D0E-C6B2-4769-961B-F2BF709DAF26}" dt="2024-05-14T12:56:16.971" v="761"/>
          <ac:spMkLst>
            <pc:docMk/>
            <pc:sldMk cId="1770907179" sldId="287"/>
            <ac:spMk id="2" creationId="{6C980BC9-2531-4970-A394-E5DC2943C62E}"/>
          </ac:spMkLst>
        </pc:spChg>
        <pc:spChg chg="mod">
          <ac:chgData name="Gera Pronk" userId="7978fd54-063a-4215-92c0-32ac7541fe25" providerId="ADAL" clId="{DC5A3D0E-C6B2-4769-961B-F2BF709DAF26}" dt="2024-05-14T12:57:19.101" v="786" actId="20577"/>
          <ac:spMkLst>
            <pc:docMk/>
            <pc:sldMk cId="1770907179" sldId="287"/>
            <ac:spMk id="374" creationId="{00000000-0000-0000-0000-000000000000}"/>
          </ac:spMkLst>
        </pc:spChg>
        <pc:picChg chg="add">
          <ac:chgData name="Gera Pronk" userId="7978fd54-063a-4215-92c0-32ac7541fe25" providerId="ADAL" clId="{DC5A3D0E-C6B2-4769-961B-F2BF709DAF26}" dt="2024-05-14T12:56:43.115" v="762" actId="22"/>
          <ac:picMkLst>
            <pc:docMk/>
            <pc:sldMk cId="1770907179" sldId="287"/>
            <ac:picMk id="4" creationId="{8A54775F-6878-F675-75E4-3393041B1C3F}"/>
          </ac:picMkLst>
        </pc:picChg>
        <pc:picChg chg="del">
          <ac:chgData name="Gera Pronk" userId="7978fd54-063a-4215-92c0-32ac7541fe25" providerId="ADAL" clId="{DC5A3D0E-C6B2-4769-961B-F2BF709DAF26}" dt="2024-05-14T12:54:11.087" v="747" actId="478"/>
          <ac:picMkLst>
            <pc:docMk/>
            <pc:sldMk cId="1770907179" sldId="287"/>
            <ac:picMk id="2050" creationId="{26CC8B36-9A4B-B67D-F312-12A309C9F220}"/>
          </ac:picMkLst>
        </pc:picChg>
        <pc:inkChg chg="add">
          <ac:chgData name="Gera Pronk" userId="7978fd54-063a-4215-92c0-32ac7541fe25" providerId="ADAL" clId="{DC5A3D0E-C6B2-4769-961B-F2BF709DAF26}" dt="2024-05-14T12:57:54.189" v="787" actId="9405"/>
          <ac:inkMkLst>
            <pc:docMk/>
            <pc:sldMk cId="1770907179" sldId="287"/>
            <ac:inkMk id="5" creationId="{0D077220-5FE8-C502-E1E1-E951A26F05CD}"/>
          </ac:inkMkLst>
        </pc:inkChg>
        <pc:inkChg chg="add del">
          <ac:chgData name="Gera Pronk" userId="7978fd54-063a-4215-92c0-32ac7541fe25" providerId="ADAL" clId="{DC5A3D0E-C6B2-4769-961B-F2BF709DAF26}" dt="2024-05-14T12:58:12.072" v="789" actId="9405"/>
          <ac:inkMkLst>
            <pc:docMk/>
            <pc:sldMk cId="1770907179" sldId="287"/>
            <ac:inkMk id="6" creationId="{11F5D8DA-8FA0-8644-ECDA-CF9DC1CDA892}"/>
          </ac:inkMkLst>
        </pc:ink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14T12:57:54.175"/>
    </inkml:context>
    <inkml:brush xml:id="br0">
      <inkml:brushProperty name="width" value="0.3" units="cm"/>
      <inkml:brushProperty name="height" value="0.6" units="cm"/>
      <inkml:brushProperty name="color" value="#EF0C4D"/>
      <inkml:brushProperty name="tip" value="rectangle"/>
      <inkml:brushProperty name="rasterOp" value="maskPen"/>
      <inkml:brushProperty name="ignorePressure" value="1"/>
    </inkml:brush>
  </inkml:definitions>
  <inkml:trace contextRef="#ctx0" brushRef="#br0">922 1584,'-26'68,"-40"79,-46 92,26-67,-154 329,170-335,-55 191,93-240,5 1,6 2,4 0,6 1,5 0,12 154,-2-229,1 0,-2 0,-5 69,-32 88,2-20,0 303,34 8,1-169,-3 601,2-860,12 80,23 68,-34-197,17 63,3-1,46 105,-35-98,37 139,-57-157,8 130,-21 72,0-193,17 106,-2-31,-6 203,-5-71,4-197,3-1,24 89,-16-85,-10-36,-3 0,1 57,-9 110,-2-95,1-12,5 180,43 14,-4-51,-28 158,-13-373,2-1,13 72,31 79,-21-90,-13-49,1-3,-3 1,9 100,-20-17,2 30,1-143,1-1,0 0,2 0,0-1,12 24,10 34,-5-2,-9-32,-1 1,-2 0,-2 1,4 60,-7-40,3-1,3-1,25 79,-8-30,-26-99,1 1,-1 0,2-1,0 0,1 0,0 0,1 0,0-1,1-1,0 1,1-1,20 19,1-3,21 20,65 44,103 69,35 22,-182-131,42 25,-17-25,68 39,-143-75,0-1,2-1,-1-1,2-1,0-1,0-1,0-2,1 0,0-2,31 3,58 5,128 32,-156-29,1-3,92 0,175-14,-152-2,69 3,-254-1,0-1,0-1,-1-1,1-1,-1 0,0-1,25-13,45-14,-85 32,98-28,122-54,-193 67,-1-1,-1-1,0-1,-1-1,-2-2,0-1,28-34,17-34,-20 22,22-16,126-116,-189 194,0-2,-1 1,0-1,-1 0,0-1,-1 1,8-17,0-8,8-35,-18 59,17-69,19-148,-29 151,35-131,-36 173,-2 0,-1-1,-2 0,-2 0,-3-70,-1 76,0 1,-2-1,-1 0,-1 1,-2 0,-11-29,-83-207,93 235,-37-135,37 127,3-1,-3-57,7 46,-5-83,-24-68,-24-255,49-423,9 537,-3-554,2 836,2 0,17-81,42-117,-43 180,-4 0,13-155,-24 184,2 1,25-89,2-7,-7-108,-9 61,12-105,-11 85,10-285,-20 246,33-1515,-43 500,1 723,0 523,1-16,-2 1,-2-1,-7-41,-15-16,-54-134,11 41,-6-52,-71-394,97 385,9 66,31 156,0 0,-2 0,-19-34,-4-9,-68-171,36 72,36 85,24 64,-2 1,0-1,-1 2,0-1,-1 1,-1 1,0-1,-1 2,0-1,-1 2,0-1,-19-12,-69-41,-41-32,105 69,-10-9,-64-38,93 66,0 0,-1 0,0 2,0 0,-1 1,0 1,-35-5,-21 6,-106 7,63 1,-470-3,329-1,240 0,0 2,0 0,0 1,0 0,0 2,0 0,1 2,0 0,1 0,-1 2,1 0,1 1,0 1,0 0,-18 19,13-10,0 0,-2-1,0-1,-1-2,-1 0,0-2,-43 19,48-26,1 1,0 0,0 2,1 0,0 1,-19 17,-43 43,-38 30,25-39,56-39,2 1,0 2,-37 37,60-50,1 1,1 0,1 1,-13 25,15-25,-1-1,0 0,-1 0,-1-1,-20 23,-55 38,43-39,1 2,2 2,-49 63,74-84,-24 23,23-25,1-1,-16 24,-52 100,73-123,-9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cs.google.com/presentation/d/1RzMnSAgnJCHa1Tn-5R6QVdbk_XE5j_G3/edit#slide=id.g1ba122ed38e_0_69"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DVFC4MGphuo"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ites.ungeneva.org/170actions/climate/documents/PCP170_actions5.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enGJyhu6Xr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knowsdgs.jrc.ec.europa.eu/interlinkages-target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f4abeccd5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solidFill>
                  <a:schemeClr val="dk1"/>
                </a:solidFill>
              </a:rPr>
              <a:t>Ik heb deze presentatie behoorlijk aangepast (Gera).</a:t>
            </a:r>
          </a:p>
          <a:p>
            <a:pPr marL="0" lvl="0" indent="0" algn="l" rtl="0">
              <a:lnSpc>
                <a:spcPct val="100000"/>
              </a:lnSpc>
              <a:spcBef>
                <a:spcPts val="0"/>
              </a:spcBef>
              <a:spcAft>
                <a:spcPts val="0"/>
              </a:spcAft>
              <a:buSzPts val="1100"/>
              <a:buNone/>
            </a:pPr>
            <a:r>
              <a:rPr lang="en-US">
                <a:solidFill>
                  <a:schemeClr val="dk1"/>
                </a:solidFill>
              </a:rPr>
              <a:t>Bron: </a:t>
            </a:r>
            <a:r>
              <a:rPr lang="nl-NL">
                <a:hlinkClick r:id="rId3"/>
              </a:rPr>
              <a:t>SDG-les HBO.pptx - Google Slides</a:t>
            </a:r>
            <a:endParaRPr lang="en-US">
              <a:solidFill>
                <a:schemeClr val="dk1"/>
              </a:solidFill>
            </a:endParaRPr>
          </a:p>
          <a:p>
            <a:pPr marL="0" lvl="0" indent="0" algn="l" rtl="0">
              <a:lnSpc>
                <a:spcPct val="100000"/>
              </a:lnSpc>
              <a:spcBef>
                <a:spcPts val="0"/>
              </a:spcBef>
              <a:spcAft>
                <a:spcPts val="0"/>
              </a:spcAft>
              <a:buSzPts val="1100"/>
              <a:buNone/>
            </a:pPr>
            <a:r>
              <a:rPr lang="en-US">
                <a:solidFill>
                  <a:schemeClr val="dk1"/>
                </a:solidFill>
              </a:rPr>
              <a:t>Handleiding: https://docs.google.com/document/d/15zPpC4wEeqOi1qpzoty5ybQ5jWeHKU-W/edit</a:t>
            </a:r>
            <a:endParaRPr/>
          </a:p>
        </p:txBody>
      </p:sp>
      <p:sp>
        <p:nvSpPr>
          <p:cNvPr id="151" name="Google Shape;151;gf4abeccd5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bec669a583_15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b="0">
                <a:solidFill>
                  <a:schemeClr val="dk1"/>
                </a:solidFill>
                <a:latin typeface="Questrial"/>
                <a:ea typeface="Questrial"/>
                <a:cs typeface="Questrial"/>
                <a:sym typeface="Questrial"/>
              </a:rPr>
              <a:t>Deze slide is van een paar jaar geleden.</a:t>
            </a:r>
            <a:endParaRPr b="0">
              <a:solidFill>
                <a:schemeClr val="dk1"/>
              </a:solidFill>
              <a:latin typeface="Questrial"/>
              <a:ea typeface="Questrial"/>
              <a:cs typeface="Questrial"/>
              <a:sym typeface="Questrial"/>
            </a:endParaRPr>
          </a:p>
        </p:txBody>
      </p:sp>
      <p:sp>
        <p:nvSpPr>
          <p:cNvPr id="365" name="Google Shape;365;g1bec669a583_1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595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bec669a583_15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nl-NL" b="0">
                <a:solidFill>
                  <a:schemeClr val="dk1"/>
                </a:solidFill>
                <a:latin typeface="Questrial"/>
                <a:ea typeface="Questrial"/>
                <a:cs typeface="Questrial"/>
                <a:sym typeface="Questrial"/>
              </a:rPr>
              <a:t>Bitcoins zijn misschien inmiddels nog vervuilender.</a:t>
            </a:r>
            <a:endParaRPr b="0">
              <a:solidFill>
                <a:schemeClr val="dk1"/>
              </a:solidFill>
              <a:latin typeface="Questrial"/>
              <a:ea typeface="Questrial"/>
              <a:cs typeface="Questrial"/>
              <a:sym typeface="Questrial"/>
            </a:endParaRPr>
          </a:p>
        </p:txBody>
      </p:sp>
      <p:sp>
        <p:nvSpPr>
          <p:cNvPr id="365" name="Google Shape;365;g1bec669a583_1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28077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bec669a583_15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b="0">
                <a:solidFill>
                  <a:schemeClr val="dk1"/>
                </a:solidFill>
                <a:latin typeface="Questrial"/>
                <a:ea typeface="Questrial"/>
                <a:cs typeface="Questrial"/>
                <a:sym typeface="Questrial"/>
              </a:rPr>
              <a:t>Deze opdracht heb ik achterwege gelaten.</a:t>
            </a:r>
            <a:endParaRPr b="0">
              <a:solidFill>
                <a:schemeClr val="dk1"/>
              </a:solidFill>
              <a:latin typeface="Questrial"/>
              <a:ea typeface="Questrial"/>
              <a:cs typeface="Questrial"/>
              <a:sym typeface="Questrial"/>
            </a:endParaRPr>
          </a:p>
        </p:txBody>
      </p:sp>
      <p:sp>
        <p:nvSpPr>
          <p:cNvPr id="365" name="Google Shape;365;g1bec669a583_1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bec669a583_15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b="0">
                <a:solidFill>
                  <a:schemeClr val="dk1"/>
                </a:solidFill>
                <a:latin typeface="Questrial"/>
                <a:ea typeface="Questrial"/>
                <a:cs typeface="Questrial"/>
                <a:sym typeface="Questrial"/>
              </a:rPr>
              <a:t>Een voorbeeld (m.m.v. o.a. de UU)</a:t>
            </a:r>
            <a:endParaRPr b="0">
              <a:solidFill>
                <a:schemeClr val="dk1"/>
              </a:solidFill>
              <a:latin typeface="Questrial"/>
              <a:ea typeface="Questrial"/>
              <a:cs typeface="Questrial"/>
              <a:sym typeface="Questrial"/>
            </a:endParaRPr>
          </a:p>
        </p:txBody>
      </p:sp>
      <p:sp>
        <p:nvSpPr>
          <p:cNvPr id="365" name="Google Shape;365;g1bec669a583_1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22665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bec669a583_15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NL">
                <a:solidFill>
                  <a:schemeClr val="dk1"/>
                </a:solidFill>
                <a:latin typeface="Questrial"/>
                <a:ea typeface="Questrial"/>
                <a:cs typeface="Questrial"/>
                <a:sym typeface="Questrial"/>
              </a:rPr>
              <a:t>Een ander voorbeeld.</a:t>
            </a:r>
            <a:endParaRPr>
              <a:solidFill>
                <a:schemeClr val="dk1"/>
              </a:solidFill>
              <a:latin typeface="Questrial"/>
              <a:ea typeface="Questrial"/>
              <a:cs typeface="Questrial"/>
              <a:sym typeface="Questrial"/>
            </a:endParaRPr>
          </a:p>
          <a:p>
            <a:pPr marL="0" lvl="0" indent="0" algn="l" rtl="0">
              <a:spcBef>
                <a:spcPts val="0"/>
              </a:spcBef>
              <a:spcAft>
                <a:spcPts val="0"/>
              </a:spcAft>
              <a:buClr>
                <a:schemeClr val="dk1"/>
              </a:buClr>
              <a:buSzPts val="1100"/>
              <a:buFont typeface="Arial"/>
              <a:buNone/>
            </a:pPr>
            <a:r>
              <a:rPr lang="nl-NL" sz="1300" b="1">
                <a:solidFill>
                  <a:schemeClr val="dk1"/>
                </a:solidFill>
                <a:latin typeface="Questrial"/>
                <a:ea typeface="Questrial"/>
                <a:cs typeface="Questrial"/>
                <a:sym typeface="Questrial"/>
              </a:rPr>
              <a:t>Zie </a:t>
            </a:r>
            <a:r>
              <a:rPr lang="en-US" sz="2400">
                <a:hlinkClick r:id="rId3"/>
              </a:rPr>
              <a:t>ICT4S 23 - RP - Sustainable Development Goals in the IT Sector – YouTube</a:t>
            </a:r>
            <a:r>
              <a:rPr lang="en-US" sz="2400"/>
              <a:t> </a:t>
            </a:r>
          </a:p>
          <a:p>
            <a:pPr marL="0" lvl="0" indent="0" algn="l" rtl="0">
              <a:spcBef>
                <a:spcPts val="0"/>
              </a:spcBef>
              <a:spcAft>
                <a:spcPts val="0"/>
              </a:spcAft>
              <a:buClr>
                <a:schemeClr val="dk1"/>
              </a:buClr>
              <a:buSzPts val="1100"/>
              <a:buFont typeface="Arial"/>
              <a:buNone/>
            </a:pPr>
            <a:endParaRPr lang="en-US" sz="2400" b="1">
              <a:solidFill>
                <a:schemeClr val="dk1"/>
              </a:solidFill>
              <a:latin typeface="Questrial"/>
              <a:ea typeface="Questrial"/>
              <a:cs typeface="Questrial"/>
              <a:sym typeface="Questrial"/>
            </a:endParaRPr>
          </a:p>
          <a:p>
            <a:pPr marL="0" lvl="0" indent="0" algn="l" rtl="0">
              <a:spcBef>
                <a:spcPts val="0"/>
              </a:spcBef>
              <a:spcAft>
                <a:spcPts val="0"/>
              </a:spcAft>
              <a:buClr>
                <a:schemeClr val="dk1"/>
              </a:buClr>
              <a:buSzPts val="1100"/>
              <a:buFont typeface="Arial"/>
              <a:buNone/>
            </a:pPr>
            <a:r>
              <a:rPr lang="nl-NL" sz="2400" b="0" i="0">
                <a:solidFill>
                  <a:srgbClr val="131313"/>
                </a:solidFill>
                <a:effectLst/>
                <a:latin typeface="Roboto" panose="02000000000000000000" pitchFamily="2" charset="0"/>
              </a:rPr>
              <a:t>Vijanti Ramautar - Utrecht University, Sergio España - Utrecht University and Universitat Politècnica de València, Mihn Nguyen - University of Utrecht, Abdelouassil El Yousfi - University of Utrecht</a:t>
            </a:r>
            <a:endParaRPr sz="1300" b="1">
              <a:solidFill>
                <a:schemeClr val="dk1"/>
              </a:solidFill>
              <a:latin typeface="Questrial"/>
              <a:ea typeface="Questrial"/>
              <a:cs typeface="Questrial"/>
              <a:sym typeface="Questrial"/>
            </a:endParaRPr>
          </a:p>
        </p:txBody>
      </p:sp>
      <p:sp>
        <p:nvSpPr>
          <p:cNvPr id="378" name="Google Shape;378;g1bec669a583_15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7406b72e5299a7c9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Questrial"/>
                <a:ea typeface="Questrial"/>
                <a:cs typeface="Questrial"/>
                <a:sym typeface="Questrial"/>
              </a:rPr>
              <a:t>Wat kan er beter binnen het vakgebied? </a:t>
            </a:r>
            <a:endParaRPr>
              <a:solidFill>
                <a:schemeClr val="dk1"/>
              </a:solidFill>
              <a:latin typeface="Questrial"/>
              <a:ea typeface="Questrial"/>
              <a:cs typeface="Questrial"/>
              <a:sym typeface="Questrial"/>
            </a:endParaRPr>
          </a:p>
          <a:p>
            <a:pPr marL="0" lvl="0" indent="0" algn="l" rtl="0">
              <a:spcBef>
                <a:spcPts val="0"/>
              </a:spcBef>
              <a:spcAft>
                <a:spcPts val="0"/>
              </a:spcAft>
              <a:buClr>
                <a:schemeClr val="dk1"/>
              </a:buClr>
              <a:buSzPts val="1100"/>
              <a:buFont typeface="Arial"/>
              <a:buNone/>
            </a:pPr>
            <a:r>
              <a:rPr lang="en-US">
                <a:solidFill>
                  <a:schemeClr val="dk1"/>
                </a:solidFill>
                <a:latin typeface="Questrial"/>
                <a:ea typeface="Questrial"/>
                <a:cs typeface="Questrial"/>
                <a:sym typeface="Questrial"/>
              </a:rPr>
              <a:t>Denk hierbij aan dingen die je vandaag al kunt doen binnen je vakgebied, maar ook binnen toekomstige studiekeuzes, studieprojecten, etc. maak het niet te moeilijk, blijf binnen de circel van invloed. De 170 actions kunnen je helpen om op ideeen te komen.</a:t>
            </a:r>
            <a:endParaRPr>
              <a:solidFill>
                <a:schemeClr val="dk1"/>
              </a:solidFill>
              <a:latin typeface="Questrial"/>
              <a:ea typeface="Questrial"/>
              <a:cs typeface="Questrial"/>
              <a:sym typeface="Questrial"/>
            </a:endParaRPr>
          </a:p>
          <a:p>
            <a:pPr marL="0" lvl="0" indent="0" algn="l" rtl="0">
              <a:spcBef>
                <a:spcPts val="0"/>
              </a:spcBef>
              <a:spcAft>
                <a:spcPts val="0"/>
              </a:spcAft>
              <a:buClr>
                <a:schemeClr val="dk1"/>
              </a:buClr>
              <a:buSzPts val="1100"/>
              <a:buFont typeface="Arial"/>
              <a:buNone/>
            </a:pPr>
            <a:endParaRPr>
              <a:solidFill>
                <a:schemeClr val="dk1"/>
              </a:solidFill>
              <a:latin typeface="Questrial"/>
              <a:ea typeface="Questrial"/>
              <a:cs typeface="Questrial"/>
              <a:sym typeface="Questrial"/>
            </a:endParaRPr>
          </a:p>
          <a:p>
            <a:pPr marL="0" lvl="0" indent="0" algn="l" rtl="0">
              <a:spcBef>
                <a:spcPts val="0"/>
              </a:spcBef>
              <a:spcAft>
                <a:spcPts val="0"/>
              </a:spcAft>
              <a:buClr>
                <a:schemeClr val="dk1"/>
              </a:buClr>
              <a:buSzPts val="1100"/>
              <a:buFont typeface="Arial"/>
              <a:buNone/>
            </a:pPr>
            <a:r>
              <a:rPr lang="en-US">
                <a:solidFill>
                  <a:schemeClr val="dk1"/>
                </a:solidFill>
                <a:latin typeface="Questrial"/>
                <a:ea typeface="Questrial"/>
                <a:cs typeface="Questrial"/>
                <a:sym typeface="Questrial"/>
              </a:rPr>
              <a:t>Tip: gebruik de 170 actions: (voor concrete voorbeelden)</a:t>
            </a:r>
            <a:endParaRPr>
              <a:solidFill>
                <a:schemeClr val="dk1"/>
              </a:solidFill>
              <a:latin typeface="Questrial"/>
              <a:ea typeface="Questrial"/>
              <a:cs typeface="Questrial"/>
              <a:sym typeface="Questrial"/>
            </a:endParaRPr>
          </a:p>
          <a:p>
            <a:pPr marL="0" lvl="0" indent="0" algn="l" rtl="0">
              <a:spcBef>
                <a:spcPts val="0"/>
              </a:spcBef>
              <a:spcAft>
                <a:spcPts val="0"/>
              </a:spcAft>
              <a:buClr>
                <a:schemeClr val="dk1"/>
              </a:buClr>
              <a:buSzPts val="1100"/>
              <a:buFont typeface="Arial"/>
              <a:buNone/>
            </a:pPr>
            <a:r>
              <a:rPr lang="en-US" u="sng">
                <a:solidFill>
                  <a:schemeClr val="hlink"/>
                </a:solidFill>
                <a:latin typeface="Questrial"/>
                <a:ea typeface="Questrial"/>
                <a:cs typeface="Questrial"/>
                <a:sym typeface="Questrial"/>
                <a:hlinkClick r:id="rId3"/>
              </a:rPr>
              <a:t>https://sites.ungeneva.org/170actions/climate/documents/PCP170_actions5.pdf</a:t>
            </a:r>
            <a:r>
              <a:rPr lang="en-US">
                <a:solidFill>
                  <a:schemeClr val="dk1"/>
                </a:solidFill>
                <a:latin typeface="Questrial"/>
                <a:ea typeface="Questrial"/>
                <a:cs typeface="Questrial"/>
                <a:sym typeface="Questrial"/>
              </a:rPr>
              <a:t> </a:t>
            </a:r>
            <a:endParaRPr>
              <a:solidFill>
                <a:schemeClr val="dk1"/>
              </a:solidFill>
              <a:latin typeface="Questrial"/>
              <a:ea typeface="Questrial"/>
              <a:cs typeface="Questrial"/>
              <a:sym typeface="Questrial"/>
            </a:endParaRPr>
          </a:p>
          <a:p>
            <a:pPr marL="0" lvl="0" indent="0" algn="l" rtl="0">
              <a:spcBef>
                <a:spcPts val="0"/>
              </a:spcBef>
              <a:spcAft>
                <a:spcPts val="0"/>
              </a:spcAft>
              <a:buClr>
                <a:schemeClr val="dk1"/>
              </a:buClr>
              <a:buSzPts val="1100"/>
              <a:buFont typeface="Arial"/>
              <a:buNone/>
            </a:pPr>
            <a:endParaRPr sz="1300" b="1">
              <a:solidFill>
                <a:schemeClr val="dk1"/>
              </a:solidFill>
              <a:latin typeface="Questrial"/>
              <a:ea typeface="Questrial"/>
              <a:cs typeface="Questrial"/>
              <a:sym typeface="Questrial"/>
            </a:endParaRPr>
          </a:p>
        </p:txBody>
      </p:sp>
      <p:sp>
        <p:nvSpPr>
          <p:cNvPr id="393" name="Google Shape;393;g7406b72e5299a7c9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1bec669a583_15_1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nl-NL" sz="1100">
                <a:solidFill>
                  <a:schemeClr val="dk1"/>
                </a:solidFill>
                <a:latin typeface="Trebuchet MS"/>
                <a:ea typeface="Trebuchet MS"/>
                <a:cs typeface="Trebuchet MS"/>
                <a:sym typeface="Trebuchet MS"/>
              </a:rPr>
              <a:t>Zie pptx over turven van SDG’s. Hier kunnen studenten zowel individueel als per groepje aangeven welke SDG ze willen kiezen.</a:t>
            </a:r>
          </a:p>
          <a:p>
            <a:pPr marL="0" lvl="0" indent="0" algn="l" rtl="0">
              <a:lnSpc>
                <a:spcPct val="100000"/>
              </a:lnSpc>
              <a:spcBef>
                <a:spcPts val="0"/>
              </a:spcBef>
              <a:spcAft>
                <a:spcPts val="0"/>
              </a:spcAft>
              <a:buSzPts val="1100"/>
              <a:buNone/>
            </a:pPr>
            <a:br>
              <a:rPr lang="en-US" sz="1100">
                <a:solidFill>
                  <a:schemeClr val="dk1"/>
                </a:solidFill>
                <a:latin typeface="Questrial"/>
                <a:ea typeface="Questrial"/>
                <a:cs typeface="Questrial"/>
                <a:sym typeface="Questrial"/>
              </a:rPr>
            </a:br>
            <a:endParaRPr sz="1100" b="1" i="1">
              <a:solidFill>
                <a:schemeClr val="dk1"/>
              </a:solidFill>
              <a:latin typeface="Questrial"/>
              <a:ea typeface="Questrial"/>
              <a:cs typeface="Questrial"/>
              <a:sym typeface="Questrial"/>
            </a:endParaRPr>
          </a:p>
        </p:txBody>
      </p:sp>
      <p:sp>
        <p:nvSpPr>
          <p:cNvPr id="408" name="Google Shape;408;g1bec669a583_15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1bec669a583_19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nl-NL" sz="1100">
                <a:solidFill>
                  <a:schemeClr val="dk1"/>
                </a:solidFill>
                <a:latin typeface="Trebuchet MS"/>
                <a:ea typeface="Trebuchet MS"/>
                <a:cs typeface="Trebuchet MS"/>
                <a:sym typeface="Trebuchet MS"/>
              </a:rPr>
              <a:t>Zie pptx over turven van SDG’s. Hier kunnen studenten zowel individueel als per groepje aangeven welke SDG ze willen kiezen.</a:t>
            </a:r>
          </a:p>
        </p:txBody>
      </p:sp>
      <p:sp>
        <p:nvSpPr>
          <p:cNvPr id="419" name="Google Shape;419;g1bec669a583_19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18c7e2d4d9b_0_7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a:t>Originele pptx is van </a:t>
            </a:r>
            <a:r>
              <a:rPr lang="en-US" sz="1100" b="1">
                <a:solidFill>
                  <a:srgbClr val="1F497D"/>
                </a:solidFill>
                <a:latin typeface="Avenir"/>
                <a:ea typeface="Avenir"/>
                <a:cs typeface="Avenir"/>
                <a:sym typeface="Avenir"/>
              </a:rPr>
              <a:t>www.sdgnederland.nl. </a:t>
            </a:r>
            <a:br>
              <a:rPr lang="en-US" sz="1100" b="1">
                <a:solidFill>
                  <a:srgbClr val="1F497D"/>
                </a:solidFill>
                <a:latin typeface="Avenir"/>
                <a:ea typeface="Avenir"/>
                <a:cs typeface="Avenir"/>
                <a:sym typeface="Avenir"/>
              </a:rPr>
            </a:br>
            <a:r>
              <a:rPr lang="en-US" sz="1100" b="0">
                <a:solidFill>
                  <a:srgbClr val="1F497D"/>
                </a:solidFill>
                <a:latin typeface="Avenir"/>
                <a:ea typeface="Avenir"/>
                <a:cs typeface="Avenir"/>
                <a:sym typeface="Avenir"/>
              </a:rPr>
              <a:t>Deze presentatie is veranderd en aangevuld door Gera Pronk.</a:t>
            </a:r>
          </a:p>
          <a:p>
            <a:pPr marL="0" lvl="0" indent="0" algn="l" rtl="0">
              <a:lnSpc>
                <a:spcPct val="100000"/>
              </a:lnSpc>
              <a:spcBef>
                <a:spcPts val="0"/>
              </a:spcBef>
              <a:spcAft>
                <a:spcPts val="0"/>
              </a:spcAft>
              <a:buClr>
                <a:schemeClr val="dk1"/>
              </a:buClr>
              <a:buSzPts val="1100"/>
              <a:buFont typeface="Arial"/>
              <a:buNone/>
            </a:pPr>
            <a:endParaRPr/>
          </a:p>
        </p:txBody>
      </p:sp>
      <p:sp>
        <p:nvSpPr>
          <p:cNvPr id="481" name="Google Shape;481;g18c7e2d4d9b_0_7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ea6dbf916d_0_1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Ik heb de studenten laten kiezen: willen jullie een filmpje met Hollywood sterren of een filmpje van de VN? Twee filmpjes vond ik teveel</a:t>
            </a:r>
            <a:br>
              <a:rPr lang="en-US"/>
            </a:br>
            <a:br>
              <a:rPr lang="en-US"/>
            </a:br>
            <a:r>
              <a:rPr lang="en-US"/>
              <a:t>Hollywood sterren en bekende Amerikanen leggen de 17 SDG’s uit</a:t>
            </a:r>
            <a:endParaRPr/>
          </a:p>
          <a:p>
            <a:pPr marL="0" lvl="0" indent="0" algn="l" rtl="0">
              <a:lnSpc>
                <a:spcPct val="100000"/>
              </a:lnSpc>
              <a:spcBef>
                <a:spcPts val="0"/>
              </a:spcBef>
              <a:spcAft>
                <a:spcPts val="0"/>
              </a:spcAft>
              <a:buSzPts val="1100"/>
              <a:buNone/>
            </a:pPr>
            <a:r>
              <a:rPr lang="en-US"/>
              <a:t>https://youtu.be/RpqVmvMCmp0</a:t>
            </a:r>
            <a:endParaRPr/>
          </a:p>
        </p:txBody>
      </p:sp>
      <p:sp>
        <p:nvSpPr>
          <p:cNvPr id="467" name="Google Shape;467;gea6dbf916d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ea6dbf916d_0_1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lgn="l">
              <a:buNone/>
            </a:pPr>
            <a:r>
              <a:rPr lang="en-US">
                <a:hlinkClick r:id="rId3"/>
              </a:rPr>
              <a:t>Stocktaking | What it will take to achieve the Sustainable Development Goals? | United Nations - YouTube</a:t>
            </a:r>
            <a:endParaRPr lang="en-US" b="0" i="0">
              <a:solidFill>
                <a:srgbClr val="0F0F0F"/>
              </a:solidFill>
              <a:effectLst/>
              <a:highlight>
                <a:srgbClr val="FFFFFF"/>
              </a:highlight>
              <a:latin typeface="Roboto" panose="02000000000000000000" pitchFamily="2" charset="0"/>
            </a:endParaRPr>
          </a:p>
        </p:txBody>
      </p:sp>
      <p:sp>
        <p:nvSpPr>
          <p:cNvPr id="467" name="Google Shape;467;gea6dbf916d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71396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cd20043ef2_0_273:notes"/>
          <p:cNvSpPr txBox="1">
            <a:spLocks noGrp="1"/>
          </p:cNvSpPr>
          <p:nvPr>
            <p:ph type="body" idx="1"/>
          </p:nvPr>
        </p:nvSpPr>
        <p:spPr>
          <a:xfrm>
            <a:off x="914400" y="3251200"/>
            <a:ext cx="7315200" cy="3081300"/>
          </a:xfrm>
          <a:prstGeom prst="rect">
            <a:avLst/>
          </a:prstGeom>
          <a:noFill/>
          <a:ln>
            <a:noFill/>
          </a:ln>
        </p:spPr>
        <p:txBody>
          <a:bodyPr spcFirstLastPara="1" wrap="square" lIns="91425" tIns="91425" rIns="91425" bIns="91425" anchor="t" anchorCtr="0">
            <a:noAutofit/>
          </a:bodyPr>
          <a:lstStyle/>
          <a:p>
            <a:pPr marL="0" lvl="0" indent="0" algn="just" rtl="0">
              <a:lnSpc>
                <a:spcPct val="120040"/>
              </a:lnSpc>
              <a:spcBef>
                <a:spcPts val="0"/>
              </a:spcBef>
              <a:spcAft>
                <a:spcPts val="0"/>
              </a:spcAft>
              <a:buClr>
                <a:schemeClr val="dk1"/>
              </a:buClr>
              <a:buSzPts val="2999"/>
              <a:buFont typeface="Arial"/>
              <a:buNone/>
            </a:pPr>
            <a:r>
              <a:rPr lang="en-US" sz="1000">
                <a:solidFill>
                  <a:schemeClr val="dk1"/>
                </a:solidFill>
                <a:latin typeface="Trebuchet MS"/>
                <a:ea typeface="Trebuchet MS"/>
                <a:cs typeface="Trebuchet MS"/>
                <a:sym typeface="Trebuchet MS"/>
              </a:rPr>
              <a:t>targets= hoe gaan we het doel bereiken. indicatoren= hoe maak je het meetbaar.</a:t>
            </a:r>
            <a:endParaRPr sz="1000">
              <a:solidFill>
                <a:schemeClr val="dk1"/>
              </a:solidFill>
              <a:latin typeface="Trebuchet MS"/>
              <a:ea typeface="Trebuchet MS"/>
              <a:cs typeface="Trebuchet MS"/>
              <a:sym typeface="Trebuchet MS"/>
            </a:endParaRPr>
          </a:p>
          <a:p>
            <a:pPr marL="0" lvl="0" indent="0" algn="just" rtl="0">
              <a:lnSpc>
                <a:spcPct val="120040"/>
              </a:lnSpc>
              <a:spcBef>
                <a:spcPts val="0"/>
              </a:spcBef>
              <a:spcAft>
                <a:spcPts val="0"/>
              </a:spcAft>
              <a:buClr>
                <a:schemeClr val="dk1"/>
              </a:buClr>
              <a:buSzPts val="2999"/>
              <a:buFont typeface="Arial"/>
              <a:buNone/>
            </a:pPr>
            <a:endParaRPr sz="1000">
              <a:solidFill>
                <a:schemeClr val="dk1"/>
              </a:solidFill>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a:p>
        </p:txBody>
      </p:sp>
      <p:sp>
        <p:nvSpPr>
          <p:cNvPr id="183" name="Google Shape;183;g1cd20043ef2_0_273: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dc2cfd5345_0_29:notes"/>
          <p:cNvSpPr txBox="1">
            <a:spLocks noGrp="1"/>
          </p:cNvSpPr>
          <p:nvPr>
            <p:ph type="body" idx="1"/>
          </p:nvPr>
        </p:nvSpPr>
        <p:spPr>
          <a:xfrm>
            <a:off x="914400" y="3251200"/>
            <a:ext cx="7315200" cy="3081300"/>
          </a:xfrm>
          <a:prstGeom prst="rect">
            <a:avLst/>
          </a:prstGeom>
          <a:noFill/>
          <a:ln>
            <a:noFill/>
          </a:ln>
        </p:spPr>
        <p:txBody>
          <a:bodyPr spcFirstLastPara="1" wrap="square" lIns="91425" tIns="91425" rIns="91425" bIns="91425" anchor="t" anchorCtr="0">
            <a:noAutofit/>
          </a:bodyPr>
          <a:lstStyle/>
          <a:p>
            <a:pPr marL="0" lvl="0" indent="0" algn="just" rtl="0">
              <a:lnSpc>
                <a:spcPct val="120040"/>
              </a:lnSpc>
              <a:spcBef>
                <a:spcPts val="0"/>
              </a:spcBef>
              <a:spcAft>
                <a:spcPts val="0"/>
              </a:spcAft>
              <a:buClr>
                <a:schemeClr val="dk1"/>
              </a:buClr>
              <a:buSzPts val="2999"/>
              <a:buFont typeface="Arial"/>
              <a:buNone/>
            </a:pPr>
            <a:r>
              <a:rPr lang="nl-NL" sz="1000">
                <a:solidFill>
                  <a:schemeClr val="dk1"/>
                </a:solidFill>
                <a:latin typeface="Trebuchet MS"/>
                <a:ea typeface="Trebuchet MS"/>
                <a:cs typeface="Trebuchet MS"/>
                <a:sym typeface="Trebuchet MS"/>
              </a:rPr>
              <a:t>Zie pptx over turven van SDG’s. Hier kunnen studenten zowel individueel als per groepje aangeven welke SDG ze willen kiezen.</a:t>
            </a:r>
            <a:endParaRPr sz="1000">
              <a:solidFill>
                <a:schemeClr val="dk1"/>
              </a:solidFill>
              <a:latin typeface="Trebuchet MS"/>
              <a:ea typeface="Trebuchet MS"/>
              <a:cs typeface="Trebuchet MS"/>
              <a:sym typeface="Trebuchet MS"/>
            </a:endParaRPr>
          </a:p>
          <a:p>
            <a:pPr marL="0" lvl="0" indent="0" algn="just" rtl="0">
              <a:lnSpc>
                <a:spcPct val="120040"/>
              </a:lnSpc>
              <a:spcBef>
                <a:spcPts val="0"/>
              </a:spcBef>
              <a:spcAft>
                <a:spcPts val="0"/>
              </a:spcAft>
              <a:buClr>
                <a:schemeClr val="dk1"/>
              </a:buClr>
              <a:buSzPts val="2999"/>
              <a:buFont typeface="Arial"/>
              <a:buNone/>
            </a:pPr>
            <a:endParaRPr sz="1000">
              <a:solidFill>
                <a:schemeClr val="dk1"/>
              </a:solidFill>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a:p>
        </p:txBody>
      </p:sp>
      <p:sp>
        <p:nvSpPr>
          <p:cNvPr id="189" name="Google Shape;189;g1dc2cfd5345_0_29: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ba122ed38e_0_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l-NL">
                <a:solidFill>
                  <a:schemeClr val="dk1"/>
                </a:solidFill>
                <a:latin typeface="Calibri"/>
                <a:ea typeface="Calibri"/>
                <a:cs typeface="Calibri"/>
                <a:sym typeface="Calibri"/>
              </a:rPr>
              <a:t>Ik gaf niet zoveel toelichting bij dit experiment en ik mengde het gelijk met de vorige opdracht: voor welke SDG zou jij je hard maken?</a:t>
            </a:r>
          </a:p>
          <a:p>
            <a:pPr marL="0" lvl="0" indent="0" algn="l" rtl="0">
              <a:lnSpc>
                <a:spcPct val="100000"/>
              </a:lnSpc>
              <a:spcBef>
                <a:spcPts val="0"/>
              </a:spcBef>
              <a:spcAft>
                <a:spcPts val="0"/>
              </a:spcAft>
              <a:buSzPts val="1100"/>
              <a:buNone/>
            </a:pPr>
            <a:r>
              <a:rPr lang="nl-NL">
                <a:solidFill>
                  <a:schemeClr val="dk1"/>
                </a:solidFill>
                <a:latin typeface="Calibri"/>
                <a:ea typeface="Calibri"/>
                <a:cs typeface="Calibri"/>
                <a:sym typeface="Calibri"/>
              </a:rPr>
              <a:t>Het mengen van opdracht en gedachte-experiment vonden sommige studenten verwarrend.</a:t>
            </a:r>
            <a:endParaRPr>
              <a:solidFill>
                <a:schemeClr val="dk1"/>
              </a:solidFill>
              <a:latin typeface="Calibri"/>
              <a:ea typeface="Calibri"/>
              <a:cs typeface="Calibri"/>
              <a:sym typeface="Calibri"/>
            </a:endParaRPr>
          </a:p>
        </p:txBody>
      </p:sp>
      <p:sp>
        <p:nvSpPr>
          <p:cNvPr id="164" name="Google Shape;164;g1ba122ed38e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bec669a583_7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l-NL">
                <a:solidFill>
                  <a:schemeClr val="dk1"/>
                </a:solidFill>
              </a:rPr>
              <a:t>SDGs kun je categoriseren in verschillende doelen. Deze doelen conflicteren soms ook met elkaar. Dat maakt dat je SDGs niet makkelijk (rechtlijnig) kunt toepassen.</a:t>
            </a:r>
            <a:endParaRPr>
              <a:solidFill>
                <a:schemeClr val="dk1"/>
              </a:solidFill>
            </a:endParaRPr>
          </a:p>
          <a:p>
            <a:pPr marL="0" lvl="0" indent="0" algn="l" rtl="0">
              <a:lnSpc>
                <a:spcPct val="100000"/>
              </a:lnSpc>
              <a:spcBef>
                <a:spcPts val="0"/>
              </a:spcBef>
              <a:spcAft>
                <a:spcPts val="0"/>
              </a:spcAft>
              <a:buSzPts val="1100"/>
              <a:buNone/>
            </a:pPr>
            <a:endParaRPr sz="200"/>
          </a:p>
        </p:txBody>
      </p:sp>
      <p:sp>
        <p:nvSpPr>
          <p:cNvPr id="260" name="Google Shape;260;g1bec669a583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038ca0b7ae_4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700"/>
              <a:buFont typeface="Arial"/>
              <a:buNone/>
            </a:pPr>
            <a:r>
              <a:rPr lang="en-US" sz="1000" b="1">
                <a:solidFill>
                  <a:schemeClr val="dk1"/>
                </a:solidFill>
                <a:highlight>
                  <a:schemeClr val="lt1"/>
                </a:highlight>
                <a:latin typeface="Trebuchet MS"/>
                <a:ea typeface="Trebuchet MS"/>
                <a:cs typeface="Trebuchet MS"/>
                <a:sym typeface="Trebuchet MS"/>
              </a:rPr>
              <a:t>Integraal:</a:t>
            </a:r>
            <a:endParaRPr sz="1000">
              <a:solidFill>
                <a:schemeClr val="dk1"/>
              </a:solidFill>
              <a:highlight>
                <a:schemeClr val="lt1"/>
              </a:highlight>
              <a:latin typeface="Trebuchet MS"/>
              <a:ea typeface="Trebuchet MS"/>
              <a:cs typeface="Trebuchet MS"/>
              <a:sym typeface="Trebuchet MS"/>
            </a:endParaRPr>
          </a:p>
          <a:p>
            <a:pPr marL="0" lvl="0" indent="0" algn="l" rtl="0">
              <a:spcBef>
                <a:spcPts val="0"/>
              </a:spcBef>
              <a:spcAft>
                <a:spcPts val="0"/>
              </a:spcAft>
              <a:buClr>
                <a:schemeClr val="dk1"/>
              </a:buClr>
              <a:buSzPts val="1700"/>
              <a:buFont typeface="Arial"/>
              <a:buNone/>
            </a:pPr>
            <a:r>
              <a:rPr lang="en-US" sz="1000">
                <a:solidFill>
                  <a:schemeClr val="dk1"/>
                </a:solidFill>
                <a:highlight>
                  <a:schemeClr val="lt1"/>
                </a:highlight>
                <a:latin typeface="Trebuchet MS"/>
                <a:ea typeface="Trebuchet MS"/>
                <a:cs typeface="Trebuchet MS"/>
                <a:sym typeface="Trebuchet MS"/>
              </a:rPr>
              <a:t>Je kunt je focussen op een aantal SDG’s, maar geen negatieve impact op andere SDG’s maken</a:t>
            </a:r>
            <a:endParaRPr sz="1000">
              <a:solidFill>
                <a:schemeClr val="dk1"/>
              </a:solidFill>
              <a:highlight>
                <a:schemeClr val="lt1"/>
              </a:highlight>
              <a:latin typeface="Trebuchet MS"/>
              <a:ea typeface="Trebuchet MS"/>
              <a:cs typeface="Trebuchet MS"/>
              <a:sym typeface="Trebuchet MS"/>
            </a:endParaRPr>
          </a:p>
          <a:p>
            <a:pPr marL="0" lvl="0" indent="0" algn="l" rtl="0">
              <a:spcBef>
                <a:spcPts val="0"/>
              </a:spcBef>
              <a:spcAft>
                <a:spcPts val="0"/>
              </a:spcAft>
              <a:buClr>
                <a:schemeClr val="dk1"/>
              </a:buClr>
              <a:buSzPts val="1700"/>
              <a:buFont typeface="Arial"/>
              <a:buNone/>
            </a:pPr>
            <a:endParaRPr sz="1000" b="1">
              <a:solidFill>
                <a:schemeClr val="dk1"/>
              </a:solidFill>
              <a:highlight>
                <a:schemeClr val="lt1"/>
              </a:highlight>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a:solidFill>
                  <a:schemeClr val="dk1"/>
                </a:solidFill>
              </a:rPr>
              <a:t>Handig om op </a:t>
            </a:r>
            <a:r>
              <a:rPr lang="en-US" u="sng">
                <a:solidFill>
                  <a:schemeClr val="hlink"/>
                </a:solidFill>
                <a:hlinkClick r:id="rId3"/>
              </a:rPr>
              <a:t>https://knowsdgs.jrc.ec.europa.eu/interlinkages-targets</a:t>
            </a:r>
            <a:r>
              <a:rPr lang="en-US">
                <a:solidFill>
                  <a:schemeClr val="dk1"/>
                </a:solidFill>
              </a:rPr>
              <a:t> te kijken. Daar kun je zoeken naar bij de opleiding passende synergieën en trade-offs. </a:t>
            </a:r>
            <a:endParaRPr sz="1000" b="1">
              <a:solidFill>
                <a:schemeClr val="dk1"/>
              </a:solidFill>
              <a:highlight>
                <a:schemeClr val="lt1"/>
              </a:highlight>
              <a:latin typeface="Trebuchet MS"/>
              <a:ea typeface="Trebuchet MS"/>
              <a:cs typeface="Trebuchet MS"/>
              <a:sym typeface="Trebuchet MS"/>
            </a:endParaRPr>
          </a:p>
        </p:txBody>
      </p:sp>
      <p:sp>
        <p:nvSpPr>
          <p:cNvPr id="204" name="Google Shape;204;g2038ca0b7ae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05c6b6fbfa_3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g205c6b6fbfa_3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l-NL"/>
              <a:t>Inmiddels is de ICT-sector de luchtvaartsector (in vervuiling) voorbijgestreven. Dit zou er nog bij kunnen als slide.</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 name="Google Shape;14;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6"/>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86"/>
        <p:cNvGrpSpPr/>
        <p:nvPr/>
      </p:nvGrpSpPr>
      <p:grpSpPr>
        <a:xfrm>
          <a:off x="0" y="0"/>
          <a:ext cx="0" cy="0"/>
          <a:chOff x="0" y="0"/>
          <a:chExt cx="0" cy="0"/>
        </a:xfrm>
      </p:grpSpPr>
      <p:sp>
        <p:nvSpPr>
          <p:cNvPr id="87" name="Google Shape;87;g11295b7804c_0_328"/>
          <p:cNvSpPr txBox="1">
            <a:spLocks noGrp="1"/>
          </p:cNvSpPr>
          <p:nvPr>
            <p:ph type="title"/>
          </p:nvPr>
        </p:nvSpPr>
        <p:spPr>
          <a:xfrm>
            <a:off x="1257300" y="547688"/>
            <a:ext cx="15773400" cy="1988700"/>
          </a:xfrm>
          <a:prstGeom prst="rect">
            <a:avLst/>
          </a:prstGeom>
          <a:noFill/>
          <a:ln>
            <a:noFill/>
          </a:ln>
        </p:spPr>
        <p:txBody>
          <a:bodyPr spcFirstLastPara="1" wrap="square" lIns="137150" tIns="68550" rIns="137150" bIns="68550" anchor="ctr" anchorCtr="0">
            <a:noAutofit/>
          </a:bodyPr>
          <a:lstStyle>
            <a:lvl1pPr lvl="0" algn="l">
              <a:lnSpc>
                <a:spcPct val="90000"/>
              </a:lnSpc>
              <a:spcBef>
                <a:spcPts val="0"/>
              </a:spcBef>
              <a:spcAft>
                <a:spcPts val="0"/>
              </a:spcAft>
              <a:buClr>
                <a:schemeClr val="dk1"/>
              </a:buClr>
              <a:buSzPts val="27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88" name="Google Shape;88;g11295b7804c_0_328"/>
          <p:cNvSpPr txBox="1">
            <a:spLocks noGrp="1"/>
          </p:cNvSpPr>
          <p:nvPr>
            <p:ph type="body" idx="1"/>
          </p:nvPr>
        </p:nvSpPr>
        <p:spPr>
          <a:xfrm>
            <a:off x="1257300" y="2738438"/>
            <a:ext cx="15773400" cy="6526800"/>
          </a:xfrm>
          <a:prstGeom prst="rect">
            <a:avLst/>
          </a:prstGeom>
          <a:noFill/>
          <a:ln>
            <a:noFill/>
          </a:ln>
        </p:spPr>
        <p:txBody>
          <a:bodyPr spcFirstLastPara="1" wrap="square" lIns="137150" tIns="68550" rIns="137150" bIns="68550" anchor="t" anchorCtr="0">
            <a:noAutofit/>
          </a:bodyPr>
          <a:lstStyle>
            <a:lvl1pPr marL="457200" lvl="0" indent="-400050" algn="l">
              <a:lnSpc>
                <a:spcPct val="90000"/>
              </a:lnSpc>
              <a:spcBef>
                <a:spcPts val="1500"/>
              </a:spcBef>
              <a:spcAft>
                <a:spcPts val="0"/>
              </a:spcAft>
              <a:buClr>
                <a:schemeClr val="dk1"/>
              </a:buClr>
              <a:buSzPts val="2700"/>
              <a:buChar char="•"/>
              <a:defRPr/>
            </a:lvl1pPr>
            <a:lvl2pPr marL="914400" lvl="1" indent="-400050" algn="l">
              <a:lnSpc>
                <a:spcPct val="90000"/>
              </a:lnSpc>
              <a:spcBef>
                <a:spcPts val="800"/>
              </a:spcBef>
              <a:spcAft>
                <a:spcPts val="0"/>
              </a:spcAft>
              <a:buClr>
                <a:schemeClr val="dk1"/>
              </a:buClr>
              <a:buSzPts val="2700"/>
              <a:buChar char="•"/>
              <a:defRPr/>
            </a:lvl2pPr>
            <a:lvl3pPr marL="1371600" lvl="2" indent="-400050" algn="l">
              <a:lnSpc>
                <a:spcPct val="90000"/>
              </a:lnSpc>
              <a:spcBef>
                <a:spcPts val="800"/>
              </a:spcBef>
              <a:spcAft>
                <a:spcPts val="0"/>
              </a:spcAft>
              <a:buClr>
                <a:schemeClr val="dk1"/>
              </a:buClr>
              <a:buSzPts val="2700"/>
              <a:buChar char="•"/>
              <a:defRPr/>
            </a:lvl3pPr>
            <a:lvl4pPr marL="1828800" lvl="3" indent="-400050" algn="l">
              <a:lnSpc>
                <a:spcPct val="90000"/>
              </a:lnSpc>
              <a:spcBef>
                <a:spcPts val="800"/>
              </a:spcBef>
              <a:spcAft>
                <a:spcPts val="0"/>
              </a:spcAft>
              <a:buClr>
                <a:schemeClr val="dk1"/>
              </a:buClr>
              <a:buSzPts val="2700"/>
              <a:buChar char="•"/>
              <a:defRPr/>
            </a:lvl4pPr>
            <a:lvl5pPr marL="2286000" lvl="4" indent="-400050" algn="l">
              <a:lnSpc>
                <a:spcPct val="90000"/>
              </a:lnSpc>
              <a:spcBef>
                <a:spcPts val="800"/>
              </a:spcBef>
              <a:spcAft>
                <a:spcPts val="0"/>
              </a:spcAft>
              <a:buClr>
                <a:schemeClr val="dk1"/>
              </a:buClr>
              <a:buSzPts val="2700"/>
              <a:buChar char="•"/>
              <a:defRPr/>
            </a:lvl5pPr>
            <a:lvl6pPr marL="2743200" lvl="5" indent="-400050" algn="l">
              <a:lnSpc>
                <a:spcPct val="90000"/>
              </a:lnSpc>
              <a:spcBef>
                <a:spcPts val="800"/>
              </a:spcBef>
              <a:spcAft>
                <a:spcPts val="0"/>
              </a:spcAft>
              <a:buClr>
                <a:schemeClr val="dk1"/>
              </a:buClr>
              <a:buSzPts val="2700"/>
              <a:buChar char="•"/>
              <a:defRPr/>
            </a:lvl6pPr>
            <a:lvl7pPr marL="3200400" lvl="6" indent="-400050" algn="l">
              <a:lnSpc>
                <a:spcPct val="90000"/>
              </a:lnSpc>
              <a:spcBef>
                <a:spcPts val="800"/>
              </a:spcBef>
              <a:spcAft>
                <a:spcPts val="0"/>
              </a:spcAft>
              <a:buClr>
                <a:schemeClr val="dk1"/>
              </a:buClr>
              <a:buSzPts val="2700"/>
              <a:buChar char="•"/>
              <a:defRPr/>
            </a:lvl7pPr>
            <a:lvl8pPr marL="3657600" lvl="7" indent="-400050" algn="l">
              <a:lnSpc>
                <a:spcPct val="90000"/>
              </a:lnSpc>
              <a:spcBef>
                <a:spcPts val="800"/>
              </a:spcBef>
              <a:spcAft>
                <a:spcPts val="0"/>
              </a:spcAft>
              <a:buClr>
                <a:schemeClr val="dk1"/>
              </a:buClr>
              <a:buSzPts val="2700"/>
              <a:buChar char="•"/>
              <a:defRPr/>
            </a:lvl8pPr>
            <a:lvl9pPr marL="4114800" lvl="8" indent="-400050" algn="l">
              <a:lnSpc>
                <a:spcPct val="90000"/>
              </a:lnSpc>
              <a:spcBef>
                <a:spcPts val="800"/>
              </a:spcBef>
              <a:spcAft>
                <a:spcPts val="0"/>
              </a:spcAft>
              <a:buClr>
                <a:schemeClr val="dk1"/>
              </a:buClr>
              <a:buSzPts val="2700"/>
              <a:buChar char="•"/>
              <a:defRPr/>
            </a:lvl9pPr>
          </a:lstStyle>
          <a:p>
            <a:endParaRPr/>
          </a:p>
        </p:txBody>
      </p:sp>
      <p:sp>
        <p:nvSpPr>
          <p:cNvPr id="89" name="Google Shape;89;g11295b7804c_0_328"/>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90" name="Google Shape;90;g11295b7804c_0_328"/>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91" name="Google Shape;91;g11295b7804c_0_328"/>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92"/>
        <p:cNvGrpSpPr/>
        <p:nvPr/>
      </p:nvGrpSpPr>
      <p:grpSpPr>
        <a:xfrm>
          <a:off x="0" y="0"/>
          <a:ext cx="0" cy="0"/>
          <a:chOff x="0" y="0"/>
          <a:chExt cx="0" cy="0"/>
        </a:xfrm>
      </p:grpSpPr>
      <p:sp>
        <p:nvSpPr>
          <p:cNvPr id="93" name="Google Shape;93;g11295b7804c_0_355"/>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94" name="Google Shape;94;g11295b7804c_0_355"/>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95" name="Google Shape;95;g11295b7804c_0_355"/>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96"/>
        <p:cNvGrpSpPr/>
        <p:nvPr/>
      </p:nvGrpSpPr>
      <p:grpSpPr>
        <a:xfrm>
          <a:off x="0" y="0"/>
          <a:ext cx="0" cy="0"/>
          <a:chOff x="0" y="0"/>
          <a:chExt cx="0" cy="0"/>
        </a:xfrm>
      </p:grpSpPr>
      <p:sp>
        <p:nvSpPr>
          <p:cNvPr id="97" name="Google Shape;97;g11295b7804c_0_334"/>
          <p:cNvSpPr txBox="1">
            <a:spLocks noGrp="1"/>
          </p:cNvSpPr>
          <p:nvPr>
            <p:ph type="title"/>
          </p:nvPr>
        </p:nvSpPr>
        <p:spPr>
          <a:xfrm>
            <a:off x="1257300" y="547688"/>
            <a:ext cx="15773400" cy="1988700"/>
          </a:xfrm>
          <a:prstGeom prst="rect">
            <a:avLst/>
          </a:prstGeom>
          <a:noFill/>
          <a:ln>
            <a:noFill/>
          </a:ln>
        </p:spPr>
        <p:txBody>
          <a:bodyPr spcFirstLastPara="1" wrap="square" lIns="137150" tIns="68550" rIns="137150" bIns="68550" anchor="ctr" anchorCtr="0">
            <a:noAutofit/>
          </a:bodyPr>
          <a:lstStyle>
            <a:lvl1pPr lvl="0" algn="l">
              <a:lnSpc>
                <a:spcPct val="90000"/>
              </a:lnSpc>
              <a:spcBef>
                <a:spcPts val="0"/>
              </a:spcBef>
              <a:spcAft>
                <a:spcPts val="0"/>
              </a:spcAft>
              <a:buClr>
                <a:schemeClr val="dk1"/>
              </a:buClr>
              <a:buSzPts val="27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98" name="Google Shape;98;g11295b7804c_0_334"/>
          <p:cNvSpPr txBox="1">
            <a:spLocks noGrp="1"/>
          </p:cNvSpPr>
          <p:nvPr>
            <p:ph type="body" idx="1"/>
          </p:nvPr>
        </p:nvSpPr>
        <p:spPr>
          <a:xfrm>
            <a:off x="1257300" y="2738438"/>
            <a:ext cx="7772400" cy="6526800"/>
          </a:xfrm>
          <a:prstGeom prst="rect">
            <a:avLst/>
          </a:prstGeom>
          <a:noFill/>
          <a:ln>
            <a:noFill/>
          </a:ln>
        </p:spPr>
        <p:txBody>
          <a:bodyPr spcFirstLastPara="1" wrap="square" lIns="137150" tIns="68550" rIns="137150" bIns="68550" anchor="t" anchorCtr="0">
            <a:noAutofit/>
          </a:bodyPr>
          <a:lstStyle>
            <a:lvl1pPr marL="457200" lvl="0" indent="-400050" algn="l">
              <a:lnSpc>
                <a:spcPct val="90000"/>
              </a:lnSpc>
              <a:spcBef>
                <a:spcPts val="1500"/>
              </a:spcBef>
              <a:spcAft>
                <a:spcPts val="0"/>
              </a:spcAft>
              <a:buClr>
                <a:schemeClr val="dk1"/>
              </a:buClr>
              <a:buSzPts val="2700"/>
              <a:buChar char="•"/>
              <a:defRPr/>
            </a:lvl1pPr>
            <a:lvl2pPr marL="914400" lvl="1" indent="-400050" algn="l">
              <a:lnSpc>
                <a:spcPct val="90000"/>
              </a:lnSpc>
              <a:spcBef>
                <a:spcPts val="800"/>
              </a:spcBef>
              <a:spcAft>
                <a:spcPts val="0"/>
              </a:spcAft>
              <a:buClr>
                <a:schemeClr val="dk1"/>
              </a:buClr>
              <a:buSzPts val="2700"/>
              <a:buChar char="•"/>
              <a:defRPr/>
            </a:lvl2pPr>
            <a:lvl3pPr marL="1371600" lvl="2" indent="-400050" algn="l">
              <a:lnSpc>
                <a:spcPct val="90000"/>
              </a:lnSpc>
              <a:spcBef>
                <a:spcPts val="800"/>
              </a:spcBef>
              <a:spcAft>
                <a:spcPts val="0"/>
              </a:spcAft>
              <a:buClr>
                <a:schemeClr val="dk1"/>
              </a:buClr>
              <a:buSzPts val="2700"/>
              <a:buChar char="•"/>
              <a:defRPr/>
            </a:lvl3pPr>
            <a:lvl4pPr marL="1828800" lvl="3" indent="-400050" algn="l">
              <a:lnSpc>
                <a:spcPct val="90000"/>
              </a:lnSpc>
              <a:spcBef>
                <a:spcPts val="800"/>
              </a:spcBef>
              <a:spcAft>
                <a:spcPts val="0"/>
              </a:spcAft>
              <a:buClr>
                <a:schemeClr val="dk1"/>
              </a:buClr>
              <a:buSzPts val="2700"/>
              <a:buChar char="•"/>
              <a:defRPr/>
            </a:lvl4pPr>
            <a:lvl5pPr marL="2286000" lvl="4" indent="-400050" algn="l">
              <a:lnSpc>
                <a:spcPct val="90000"/>
              </a:lnSpc>
              <a:spcBef>
                <a:spcPts val="800"/>
              </a:spcBef>
              <a:spcAft>
                <a:spcPts val="0"/>
              </a:spcAft>
              <a:buClr>
                <a:schemeClr val="dk1"/>
              </a:buClr>
              <a:buSzPts val="2700"/>
              <a:buChar char="•"/>
              <a:defRPr/>
            </a:lvl5pPr>
            <a:lvl6pPr marL="2743200" lvl="5" indent="-400050" algn="l">
              <a:lnSpc>
                <a:spcPct val="90000"/>
              </a:lnSpc>
              <a:spcBef>
                <a:spcPts val="800"/>
              </a:spcBef>
              <a:spcAft>
                <a:spcPts val="0"/>
              </a:spcAft>
              <a:buClr>
                <a:schemeClr val="dk1"/>
              </a:buClr>
              <a:buSzPts val="2700"/>
              <a:buChar char="•"/>
              <a:defRPr/>
            </a:lvl6pPr>
            <a:lvl7pPr marL="3200400" lvl="6" indent="-400050" algn="l">
              <a:lnSpc>
                <a:spcPct val="90000"/>
              </a:lnSpc>
              <a:spcBef>
                <a:spcPts val="800"/>
              </a:spcBef>
              <a:spcAft>
                <a:spcPts val="0"/>
              </a:spcAft>
              <a:buClr>
                <a:schemeClr val="dk1"/>
              </a:buClr>
              <a:buSzPts val="2700"/>
              <a:buChar char="•"/>
              <a:defRPr/>
            </a:lvl7pPr>
            <a:lvl8pPr marL="3657600" lvl="7" indent="-400050" algn="l">
              <a:lnSpc>
                <a:spcPct val="90000"/>
              </a:lnSpc>
              <a:spcBef>
                <a:spcPts val="800"/>
              </a:spcBef>
              <a:spcAft>
                <a:spcPts val="0"/>
              </a:spcAft>
              <a:buClr>
                <a:schemeClr val="dk1"/>
              </a:buClr>
              <a:buSzPts val="2700"/>
              <a:buChar char="•"/>
              <a:defRPr/>
            </a:lvl8pPr>
            <a:lvl9pPr marL="4114800" lvl="8" indent="-400050" algn="l">
              <a:lnSpc>
                <a:spcPct val="90000"/>
              </a:lnSpc>
              <a:spcBef>
                <a:spcPts val="800"/>
              </a:spcBef>
              <a:spcAft>
                <a:spcPts val="0"/>
              </a:spcAft>
              <a:buClr>
                <a:schemeClr val="dk1"/>
              </a:buClr>
              <a:buSzPts val="2700"/>
              <a:buChar char="•"/>
              <a:defRPr/>
            </a:lvl9pPr>
          </a:lstStyle>
          <a:p>
            <a:endParaRPr/>
          </a:p>
        </p:txBody>
      </p:sp>
      <p:sp>
        <p:nvSpPr>
          <p:cNvPr id="99" name="Google Shape;99;g11295b7804c_0_334"/>
          <p:cNvSpPr txBox="1">
            <a:spLocks noGrp="1"/>
          </p:cNvSpPr>
          <p:nvPr>
            <p:ph type="body" idx="2"/>
          </p:nvPr>
        </p:nvSpPr>
        <p:spPr>
          <a:xfrm>
            <a:off x="9258300" y="2738438"/>
            <a:ext cx="7772400" cy="6526800"/>
          </a:xfrm>
          <a:prstGeom prst="rect">
            <a:avLst/>
          </a:prstGeom>
          <a:noFill/>
          <a:ln>
            <a:noFill/>
          </a:ln>
        </p:spPr>
        <p:txBody>
          <a:bodyPr spcFirstLastPara="1" wrap="square" lIns="137150" tIns="68550" rIns="137150" bIns="68550" anchor="t" anchorCtr="0">
            <a:noAutofit/>
          </a:bodyPr>
          <a:lstStyle>
            <a:lvl1pPr marL="457200" lvl="0" indent="-400050" algn="l">
              <a:lnSpc>
                <a:spcPct val="90000"/>
              </a:lnSpc>
              <a:spcBef>
                <a:spcPts val="1500"/>
              </a:spcBef>
              <a:spcAft>
                <a:spcPts val="0"/>
              </a:spcAft>
              <a:buClr>
                <a:schemeClr val="dk1"/>
              </a:buClr>
              <a:buSzPts val="2700"/>
              <a:buChar char="•"/>
              <a:defRPr/>
            </a:lvl1pPr>
            <a:lvl2pPr marL="914400" lvl="1" indent="-400050" algn="l">
              <a:lnSpc>
                <a:spcPct val="90000"/>
              </a:lnSpc>
              <a:spcBef>
                <a:spcPts val="800"/>
              </a:spcBef>
              <a:spcAft>
                <a:spcPts val="0"/>
              </a:spcAft>
              <a:buClr>
                <a:schemeClr val="dk1"/>
              </a:buClr>
              <a:buSzPts val="2700"/>
              <a:buChar char="•"/>
              <a:defRPr/>
            </a:lvl2pPr>
            <a:lvl3pPr marL="1371600" lvl="2" indent="-400050" algn="l">
              <a:lnSpc>
                <a:spcPct val="90000"/>
              </a:lnSpc>
              <a:spcBef>
                <a:spcPts val="800"/>
              </a:spcBef>
              <a:spcAft>
                <a:spcPts val="0"/>
              </a:spcAft>
              <a:buClr>
                <a:schemeClr val="dk1"/>
              </a:buClr>
              <a:buSzPts val="2700"/>
              <a:buChar char="•"/>
              <a:defRPr/>
            </a:lvl3pPr>
            <a:lvl4pPr marL="1828800" lvl="3" indent="-400050" algn="l">
              <a:lnSpc>
                <a:spcPct val="90000"/>
              </a:lnSpc>
              <a:spcBef>
                <a:spcPts val="800"/>
              </a:spcBef>
              <a:spcAft>
                <a:spcPts val="0"/>
              </a:spcAft>
              <a:buClr>
                <a:schemeClr val="dk1"/>
              </a:buClr>
              <a:buSzPts val="2700"/>
              <a:buChar char="•"/>
              <a:defRPr/>
            </a:lvl4pPr>
            <a:lvl5pPr marL="2286000" lvl="4" indent="-400050" algn="l">
              <a:lnSpc>
                <a:spcPct val="90000"/>
              </a:lnSpc>
              <a:spcBef>
                <a:spcPts val="800"/>
              </a:spcBef>
              <a:spcAft>
                <a:spcPts val="0"/>
              </a:spcAft>
              <a:buClr>
                <a:schemeClr val="dk1"/>
              </a:buClr>
              <a:buSzPts val="2700"/>
              <a:buChar char="•"/>
              <a:defRPr/>
            </a:lvl5pPr>
            <a:lvl6pPr marL="2743200" lvl="5" indent="-400050" algn="l">
              <a:lnSpc>
                <a:spcPct val="90000"/>
              </a:lnSpc>
              <a:spcBef>
                <a:spcPts val="800"/>
              </a:spcBef>
              <a:spcAft>
                <a:spcPts val="0"/>
              </a:spcAft>
              <a:buClr>
                <a:schemeClr val="dk1"/>
              </a:buClr>
              <a:buSzPts val="2700"/>
              <a:buChar char="•"/>
              <a:defRPr/>
            </a:lvl6pPr>
            <a:lvl7pPr marL="3200400" lvl="6" indent="-400050" algn="l">
              <a:lnSpc>
                <a:spcPct val="90000"/>
              </a:lnSpc>
              <a:spcBef>
                <a:spcPts val="800"/>
              </a:spcBef>
              <a:spcAft>
                <a:spcPts val="0"/>
              </a:spcAft>
              <a:buClr>
                <a:schemeClr val="dk1"/>
              </a:buClr>
              <a:buSzPts val="2700"/>
              <a:buChar char="•"/>
              <a:defRPr/>
            </a:lvl7pPr>
            <a:lvl8pPr marL="3657600" lvl="7" indent="-400050" algn="l">
              <a:lnSpc>
                <a:spcPct val="90000"/>
              </a:lnSpc>
              <a:spcBef>
                <a:spcPts val="800"/>
              </a:spcBef>
              <a:spcAft>
                <a:spcPts val="0"/>
              </a:spcAft>
              <a:buClr>
                <a:schemeClr val="dk1"/>
              </a:buClr>
              <a:buSzPts val="2700"/>
              <a:buChar char="•"/>
              <a:defRPr/>
            </a:lvl8pPr>
            <a:lvl9pPr marL="4114800" lvl="8" indent="-400050" algn="l">
              <a:lnSpc>
                <a:spcPct val="90000"/>
              </a:lnSpc>
              <a:spcBef>
                <a:spcPts val="800"/>
              </a:spcBef>
              <a:spcAft>
                <a:spcPts val="0"/>
              </a:spcAft>
              <a:buClr>
                <a:schemeClr val="dk1"/>
              </a:buClr>
              <a:buSzPts val="2700"/>
              <a:buChar char="•"/>
              <a:defRPr/>
            </a:lvl9pPr>
          </a:lstStyle>
          <a:p>
            <a:endParaRPr/>
          </a:p>
        </p:txBody>
      </p:sp>
      <p:sp>
        <p:nvSpPr>
          <p:cNvPr id="100" name="Google Shape;100;g11295b7804c_0_334"/>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01" name="Google Shape;101;g11295b7804c_0_334"/>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02" name="Google Shape;102;g11295b7804c_0_334"/>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103"/>
        <p:cNvGrpSpPr/>
        <p:nvPr/>
      </p:nvGrpSpPr>
      <p:grpSpPr>
        <a:xfrm>
          <a:off x="0" y="0"/>
          <a:ext cx="0" cy="0"/>
          <a:chOff x="0" y="0"/>
          <a:chExt cx="0" cy="0"/>
        </a:xfrm>
      </p:grpSpPr>
      <p:sp>
        <p:nvSpPr>
          <p:cNvPr id="104" name="Google Shape;104;g11295b7804c_0_341"/>
          <p:cNvSpPr txBox="1">
            <a:spLocks noGrp="1"/>
          </p:cNvSpPr>
          <p:nvPr>
            <p:ph type="title"/>
          </p:nvPr>
        </p:nvSpPr>
        <p:spPr>
          <a:xfrm>
            <a:off x="1259682" y="547688"/>
            <a:ext cx="15773400" cy="1988700"/>
          </a:xfrm>
          <a:prstGeom prst="rect">
            <a:avLst/>
          </a:prstGeom>
          <a:noFill/>
          <a:ln>
            <a:noFill/>
          </a:ln>
        </p:spPr>
        <p:txBody>
          <a:bodyPr spcFirstLastPara="1" wrap="square" lIns="137150" tIns="68550" rIns="137150" bIns="68550" anchor="ctr" anchorCtr="0">
            <a:noAutofit/>
          </a:bodyPr>
          <a:lstStyle>
            <a:lvl1pPr lvl="0" algn="l">
              <a:lnSpc>
                <a:spcPct val="90000"/>
              </a:lnSpc>
              <a:spcBef>
                <a:spcPts val="0"/>
              </a:spcBef>
              <a:spcAft>
                <a:spcPts val="0"/>
              </a:spcAft>
              <a:buClr>
                <a:schemeClr val="dk1"/>
              </a:buClr>
              <a:buSzPts val="27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05" name="Google Shape;105;g11295b7804c_0_341"/>
          <p:cNvSpPr txBox="1">
            <a:spLocks noGrp="1"/>
          </p:cNvSpPr>
          <p:nvPr>
            <p:ph type="body" idx="1"/>
          </p:nvPr>
        </p:nvSpPr>
        <p:spPr>
          <a:xfrm>
            <a:off x="1259682" y="2521745"/>
            <a:ext cx="7737000" cy="1235700"/>
          </a:xfrm>
          <a:prstGeom prst="rect">
            <a:avLst/>
          </a:prstGeom>
          <a:noFill/>
          <a:ln>
            <a:noFill/>
          </a:ln>
        </p:spPr>
        <p:txBody>
          <a:bodyPr spcFirstLastPara="1" wrap="square" lIns="137150" tIns="68550" rIns="137150" bIns="68550" anchor="b" anchorCtr="0">
            <a:noAutofit/>
          </a:bodyPr>
          <a:lstStyle>
            <a:lvl1pPr marL="457200" lvl="0" indent="-228600" algn="l">
              <a:lnSpc>
                <a:spcPct val="90000"/>
              </a:lnSpc>
              <a:spcBef>
                <a:spcPts val="1500"/>
              </a:spcBef>
              <a:spcAft>
                <a:spcPts val="0"/>
              </a:spcAft>
              <a:buClr>
                <a:schemeClr val="dk1"/>
              </a:buClr>
              <a:buSzPts val="3600"/>
              <a:buNone/>
              <a:defRPr sz="3600" b="1"/>
            </a:lvl1pPr>
            <a:lvl2pPr marL="914400" lvl="1" indent="-228600" algn="l">
              <a:lnSpc>
                <a:spcPct val="90000"/>
              </a:lnSpc>
              <a:spcBef>
                <a:spcPts val="800"/>
              </a:spcBef>
              <a:spcAft>
                <a:spcPts val="0"/>
              </a:spcAft>
              <a:buClr>
                <a:schemeClr val="dk1"/>
              </a:buClr>
              <a:buSzPts val="3000"/>
              <a:buNone/>
              <a:defRPr sz="3000" b="1"/>
            </a:lvl2pPr>
            <a:lvl3pPr marL="1371600" lvl="2" indent="-228600" algn="l">
              <a:lnSpc>
                <a:spcPct val="90000"/>
              </a:lnSpc>
              <a:spcBef>
                <a:spcPts val="800"/>
              </a:spcBef>
              <a:spcAft>
                <a:spcPts val="0"/>
              </a:spcAft>
              <a:buClr>
                <a:schemeClr val="dk1"/>
              </a:buClr>
              <a:buSzPts val="2700"/>
              <a:buNone/>
              <a:defRPr sz="2700" b="1"/>
            </a:lvl3pPr>
            <a:lvl4pPr marL="1828800" lvl="3" indent="-228600" algn="l">
              <a:lnSpc>
                <a:spcPct val="90000"/>
              </a:lnSpc>
              <a:spcBef>
                <a:spcPts val="800"/>
              </a:spcBef>
              <a:spcAft>
                <a:spcPts val="0"/>
              </a:spcAft>
              <a:buClr>
                <a:schemeClr val="dk1"/>
              </a:buClr>
              <a:buSzPts val="2400"/>
              <a:buNone/>
              <a:defRPr sz="2400" b="1"/>
            </a:lvl4pPr>
            <a:lvl5pPr marL="2286000" lvl="4" indent="-228600" algn="l">
              <a:lnSpc>
                <a:spcPct val="90000"/>
              </a:lnSpc>
              <a:spcBef>
                <a:spcPts val="800"/>
              </a:spcBef>
              <a:spcAft>
                <a:spcPts val="0"/>
              </a:spcAft>
              <a:buClr>
                <a:schemeClr val="dk1"/>
              </a:buClr>
              <a:buSzPts val="2400"/>
              <a:buNone/>
              <a:defRPr sz="2400" b="1"/>
            </a:lvl5pPr>
            <a:lvl6pPr marL="2743200" lvl="5" indent="-228600" algn="l">
              <a:lnSpc>
                <a:spcPct val="90000"/>
              </a:lnSpc>
              <a:spcBef>
                <a:spcPts val="800"/>
              </a:spcBef>
              <a:spcAft>
                <a:spcPts val="0"/>
              </a:spcAft>
              <a:buClr>
                <a:schemeClr val="dk1"/>
              </a:buClr>
              <a:buSzPts val="2400"/>
              <a:buNone/>
              <a:defRPr sz="2400" b="1"/>
            </a:lvl6pPr>
            <a:lvl7pPr marL="3200400" lvl="6" indent="-228600" algn="l">
              <a:lnSpc>
                <a:spcPct val="90000"/>
              </a:lnSpc>
              <a:spcBef>
                <a:spcPts val="800"/>
              </a:spcBef>
              <a:spcAft>
                <a:spcPts val="0"/>
              </a:spcAft>
              <a:buClr>
                <a:schemeClr val="dk1"/>
              </a:buClr>
              <a:buSzPts val="2400"/>
              <a:buNone/>
              <a:defRPr sz="2400" b="1"/>
            </a:lvl7pPr>
            <a:lvl8pPr marL="3657600" lvl="7" indent="-228600" algn="l">
              <a:lnSpc>
                <a:spcPct val="90000"/>
              </a:lnSpc>
              <a:spcBef>
                <a:spcPts val="800"/>
              </a:spcBef>
              <a:spcAft>
                <a:spcPts val="0"/>
              </a:spcAft>
              <a:buClr>
                <a:schemeClr val="dk1"/>
              </a:buClr>
              <a:buSzPts val="2400"/>
              <a:buNone/>
              <a:defRPr sz="2400" b="1"/>
            </a:lvl8pPr>
            <a:lvl9pPr marL="4114800" lvl="8" indent="-228600" algn="l">
              <a:lnSpc>
                <a:spcPct val="90000"/>
              </a:lnSpc>
              <a:spcBef>
                <a:spcPts val="800"/>
              </a:spcBef>
              <a:spcAft>
                <a:spcPts val="0"/>
              </a:spcAft>
              <a:buClr>
                <a:schemeClr val="dk1"/>
              </a:buClr>
              <a:buSzPts val="2400"/>
              <a:buNone/>
              <a:defRPr sz="2400" b="1"/>
            </a:lvl9pPr>
          </a:lstStyle>
          <a:p>
            <a:endParaRPr/>
          </a:p>
        </p:txBody>
      </p:sp>
      <p:sp>
        <p:nvSpPr>
          <p:cNvPr id="106" name="Google Shape;106;g11295b7804c_0_341"/>
          <p:cNvSpPr txBox="1">
            <a:spLocks noGrp="1"/>
          </p:cNvSpPr>
          <p:nvPr>
            <p:ph type="body" idx="2"/>
          </p:nvPr>
        </p:nvSpPr>
        <p:spPr>
          <a:xfrm>
            <a:off x="1259682" y="3757613"/>
            <a:ext cx="7737000" cy="5526900"/>
          </a:xfrm>
          <a:prstGeom prst="rect">
            <a:avLst/>
          </a:prstGeom>
          <a:noFill/>
          <a:ln>
            <a:noFill/>
          </a:ln>
        </p:spPr>
        <p:txBody>
          <a:bodyPr spcFirstLastPara="1" wrap="square" lIns="137150" tIns="68550" rIns="137150" bIns="68550" anchor="t" anchorCtr="0">
            <a:noAutofit/>
          </a:bodyPr>
          <a:lstStyle>
            <a:lvl1pPr marL="457200" lvl="0" indent="-400050" algn="l">
              <a:lnSpc>
                <a:spcPct val="90000"/>
              </a:lnSpc>
              <a:spcBef>
                <a:spcPts val="1500"/>
              </a:spcBef>
              <a:spcAft>
                <a:spcPts val="0"/>
              </a:spcAft>
              <a:buClr>
                <a:schemeClr val="dk1"/>
              </a:buClr>
              <a:buSzPts val="2700"/>
              <a:buChar char="•"/>
              <a:defRPr/>
            </a:lvl1pPr>
            <a:lvl2pPr marL="914400" lvl="1" indent="-400050" algn="l">
              <a:lnSpc>
                <a:spcPct val="90000"/>
              </a:lnSpc>
              <a:spcBef>
                <a:spcPts val="800"/>
              </a:spcBef>
              <a:spcAft>
                <a:spcPts val="0"/>
              </a:spcAft>
              <a:buClr>
                <a:schemeClr val="dk1"/>
              </a:buClr>
              <a:buSzPts val="2700"/>
              <a:buChar char="•"/>
              <a:defRPr/>
            </a:lvl2pPr>
            <a:lvl3pPr marL="1371600" lvl="2" indent="-400050" algn="l">
              <a:lnSpc>
                <a:spcPct val="90000"/>
              </a:lnSpc>
              <a:spcBef>
                <a:spcPts val="800"/>
              </a:spcBef>
              <a:spcAft>
                <a:spcPts val="0"/>
              </a:spcAft>
              <a:buClr>
                <a:schemeClr val="dk1"/>
              </a:buClr>
              <a:buSzPts val="2700"/>
              <a:buChar char="•"/>
              <a:defRPr/>
            </a:lvl3pPr>
            <a:lvl4pPr marL="1828800" lvl="3" indent="-400050" algn="l">
              <a:lnSpc>
                <a:spcPct val="90000"/>
              </a:lnSpc>
              <a:spcBef>
                <a:spcPts val="800"/>
              </a:spcBef>
              <a:spcAft>
                <a:spcPts val="0"/>
              </a:spcAft>
              <a:buClr>
                <a:schemeClr val="dk1"/>
              </a:buClr>
              <a:buSzPts val="2700"/>
              <a:buChar char="•"/>
              <a:defRPr/>
            </a:lvl4pPr>
            <a:lvl5pPr marL="2286000" lvl="4" indent="-400050" algn="l">
              <a:lnSpc>
                <a:spcPct val="90000"/>
              </a:lnSpc>
              <a:spcBef>
                <a:spcPts val="800"/>
              </a:spcBef>
              <a:spcAft>
                <a:spcPts val="0"/>
              </a:spcAft>
              <a:buClr>
                <a:schemeClr val="dk1"/>
              </a:buClr>
              <a:buSzPts val="2700"/>
              <a:buChar char="•"/>
              <a:defRPr/>
            </a:lvl5pPr>
            <a:lvl6pPr marL="2743200" lvl="5" indent="-400050" algn="l">
              <a:lnSpc>
                <a:spcPct val="90000"/>
              </a:lnSpc>
              <a:spcBef>
                <a:spcPts val="800"/>
              </a:spcBef>
              <a:spcAft>
                <a:spcPts val="0"/>
              </a:spcAft>
              <a:buClr>
                <a:schemeClr val="dk1"/>
              </a:buClr>
              <a:buSzPts val="2700"/>
              <a:buChar char="•"/>
              <a:defRPr/>
            </a:lvl6pPr>
            <a:lvl7pPr marL="3200400" lvl="6" indent="-400050" algn="l">
              <a:lnSpc>
                <a:spcPct val="90000"/>
              </a:lnSpc>
              <a:spcBef>
                <a:spcPts val="800"/>
              </a:spcBef>
              <a:spcAft>
                <a:spcPts val="0"/>
              </a:spcAft>
              <a:buClr>
                <a:schemeClr val="dk1"/>
              </a:buClr>
              <a:buSzPts val="2700"/>
              <a:buChar char="•"/>
              <a:defRPr/>
            </a:lvl7pPr>
            <a:lvl8pPr marL="3657600" lvl="7" indent="-400050" algn="l">
              <a:lnSpc>
                <a:spcPct val="90000"/>
              </a:lnSpc>
              <a:spcBef>
                <a:spcPts val="800"/>
              </a:spcBef>
              <a:spcAft>
                <a:spcPts val="0"/>
              </a:spcAft>
              <a:buClr>
                <a:schemeClr val="dk1"/>
              </a:buClr>
              <a:buSzPts val="2700"/>
              <a:buChar char="•"/>
              <a:defRPr/>
            </a:lvl8pPr>
            <a:lvl9pPr marL="4114800" lvl="8" indent="-400050" algn="l">
              <a:lnSpc>
                <a:spcPct val="90000"/>
              </a:lnSpc>
              <a:spcBef>
                <a:spcPts val="800"/>
              </a:spcBef>
              <a:spcAft>
                <a:spcPts val="0"/>
              </a:spcAft>
              <a:buClr>
                <a:schemeClr val="dk1"/>
              </a:buClr>
              <a:buSzPts val="2700"/>
              <a:buChar char="•"/>
              <a:defRPr/>
            </a:lvl9pPr>
          </a:lstStyle>
          <a:p>
            <a:endParaRPr/>
          </a:p>
        </p:txBody>
      </p:sp>
      <p:sp>
        <p:nvSpPr>
          <p:cNvPr id="107" name="Google Shape;107;g11295b7804c_0_341"/>
          <p:cNvSpPr txBox="1">
            <a:spLocks noGrp="1"/>
          </p:cNvSpPr>
          <p:nvPr>
            <p:ph type="body" idx="3"/>
          </p:nvPr>
        </p:nvSpPr>
        <p:spPr>
          <a:xfrm>
            <a:off x="9258300" y="2521745"/>
            <a:ext cx="7774500" cy="1235700"/>
          </a:xfrm>
          <a:prstGeom prst="rect">
            <a:avLst/>
          </a:prstGeom>
          <a:noFill/>
          <a:ln>
            <a:noFill/>
          </a:ln>
        </p:spPr>
        <p:txBody>
          <a:bodyPr spcFirstLastPara="1" wrap="square" lIns="137150" tIns="68550" rIns="137150" bIns="68550" anchor="b" anchorCtr="0">
            <a:noAutofit/>
          </a:bodyPr>
          <a:lstStyle>
            <a:lvl1pPr marL="457200" lvl="0" indent="-228600" algn="l">
              <a:lnSpc>
                <a:spcPct val="90000"/>
              </a:lnSpc>
              <a:spcBef>
                <a:spcPts val="1500"/>
              </a:spcBef>
              <a:spcAft>
                <a:spcPts val="0"/>
              </a:spcAft>
              <a:buClr>
                <a:schemeClr val="dk1"/>
              </a:buClr>
              <a:buSzPts val="3600"/>
              <a:buNone/>
              <a:defRPr sz="3600" b="1"/>
            </a:lvl1pPr>
            <a:lvl2pPr marL="914400" lvl="1" indent="-228600" algn="l">
              <a:lnSpc>
                <a:spcPct val="90000"/>
              </a:lnSpc>
              <a:spcBef>
                <a:spcPts val="800"/>
              </a:spcBef>
              <a:spcAft>
                <a:spcPts val="0"/>
              </a:spcAft>
              <a:buClr>
                <a:schemeClr val="dk1"/>
              </a:buClr>
              <a:buSzPts val="3000"/>
              <a:buNone/>
              <a:defRPr sz="3000" b="1"/>
            </a:lvl2pPr>
            <a:lvl3pPr marL="1371600" lvl="2" indent="-228600" algn="l">
              <a:lnSpc>
                <a:spcPct val="90000"/>
              </a:lnSpc>
              <a:spcBef>
                <a:spcPts val="800"/>
              </a:spcBef>
              <a:spcAft>
                <a:spcPts val="0"/>
              </a:spcAft>
              <a:buClr>
                <a:schemeClr val="dk1"/>
              </a:buClr>
              <a:buSzPts val="2700"/>
              <a:buNone/>
              <a:defRPr sz="2700" b="1"/>
            </a:lvl3pPr>
            <a:lvl4pPr marL="1828800" lvl="3" indent="-228600" algn="l">
              <a:lnSpc>
                <a:spcPct val="90000"/>
              </a:lnSpc>
              <a:spcBef>
                <a:spcPts val="800"/>
              </a:spcBef>
              <a:spcAft>
                <a:spcPts val="0"/>
              </a:spcAft>
              <a:buClr>
                <a:schemeClr val="dk1"/>
              </a:buClr>
              <a:buSzPts val="2400"/>
              <a:buNone/>
              <a:defRPr sz="2400" b="1"/>
            </a:lvl4pPr>
            <a:lvl5pPr marL="2286000" lvl="4" indent="-228600" algn="l">
              <a:lnSpc>
                <a:spcPct val="90000"/>
              </a:lnSpc>
              <a:spcBef>
                <a:spcPts val="800"/>
              </a:spcBef>
              <a:spcAft>
                <a:spcPts val="0"/>
              </a:spcAft>
              <a:buClr>
                <a:schemeClr val="dk1"/>
              </a:buClr>
              <a:buSzPts val="2400"/>
              <a:buNone/>
              <a:defRPr sz="2400" b="1"/>
            </a:lvl5pPr>
            <a:lvl6pPr marL="2743200" lvl="5" indent="-228600" algn="l">
              <a:lnSpc>
                <a:spcPct val="90000"/>
              </a:lnSpc>
              <a:spcBef>
                <a:spcPts val="800"/>
              </a:spcBef>
              <a:spcAft>
                <a:spcPts val="0"/>
              </a:spcAft>
              <a:buClr>
                <a:schemeClr val="dk1"/>
              </a:buClr>
              <a:buSzPts val="2400"/>
              <a:buNone/>
              <a:defRPr sz="2400" b="1"/>
            </a:lvl6pPr>
            <a:lvl7pPr marL="3200400" lvl="6" indent="-228600" algn="l">
              <a:lnSpc>
                <a:spcPct val="90000"/>
              </a:lnSpc>
              <a:spcBef>
                <a:spcPts val="800"/>
              </a:spcBef>
              <a:spcAft>
                <a:spcPts val="0"/>
              </a:spcAft>
              <a:buClr>
                <a:schemeClr val="dk1"/>
              </a:buClr>
              <a:buSzPts val="2400"/>
              <a:buNone/>
              <a:defRPr sz="2400" b="1"/>
            </a:lvl7pPr>
            <a:lvl8pPr marL="3657600" lvl="7" indent="-228600" algn="l">
              <a:lnSpc>
                <a:spcPct val="90000"/>
              </a:lnSpc>
              <a:spcBef>
                <a:spcPts val="800"/>
              </a:spcBef>
              <a:spcAft>
                <a:spcPts val="0"/>
              </a:spcAft>
              <a:buClr>
                <a:schemeClr val="dk1"/>
              </a:buClr>
              <a:buSzPts val="2400"/>
              <a:buNone/>
              <a:defRPr sz="2400" b="1"/>
            </a:lvl8pPr>
            <a:lvl9pPr marL="4114800" lvl="8" indent="-228600" algn="l">
              <a:lnSpc>
                <a:spcPct val="90000"/>
              </a:lnSpc>
              <a:spcBef>
                <a:spcPts val="800"/>
              </a:spcBef>
              <a:spcAft>
                <a:spcPts val="0"/>
              </a:spcAft>
              <a:buClr>
                <a:schemeClr val="dk1"/>
              </a:buClr>
              <a:buSzPts val="2400"/>
              <a:buNone/>
              <a:defRPr sz="2400" b="1"/>
            </a:lvl9pPr>
          </a:lstStyle>
          <a:p>
            <a:endParaRPr/>
          </a:p>
        </p:txBody>
      </p:sp>
      <p:sp>
        <p:nvSpPr>
          <p:cNvPr id="108" name="Google Shape;108;g11295b7804c_0_341"/>
          <p:cNvSpPr txBox="1">
            <a:spLocks noGrp="1"/>
          </p:cNvSpPr>
          <p:nvPr>
            <p:ph type="body" idx="4"/>
          </p:nvPr>
        </p:nvSpPr>
        <p:spPr>
          <a:xfrm>
            <a:off x="9258300" y="3757613"/>
            <a:ext cx="7774500" cy="5526900"/>
          </a:xfrm>
          <a:prstGeom prst="rect">
            <a:avLst/>
          </a:prstGeom>
          <a:noFill/>
          <a:ln>
            <a:noFill/>
          </a:ln>
        </p:spPr>
        <p:txBody>
          <a:bodyPr spcFirstLastPara="1" wrap="square" lIns="137150" tIns="68550" rIns="137150" bIns="68550" anchor="t" anchorCtr="0">
            <a:noAutofit/>
          </a:bodyPr>
          <a:lstStyle>
            <a:lvl1pPr marL="457200" lvl="0" indent="-400050" algn="l">
              <a:lnSpc>
                <a:spcPct val="90000"/>
              </a:lnSpc>
              <a:spcBef>
                <a:spcPts val="1500"/>
              </a:spcBef>
              <a:spcAft>
                <a:spcPts val="0"/>
              </a:spcAft>
              <a:buClr>
                <a:schemeClr val="dk1"/>
              </a:buClr>
              <a:buSzPts val="2700"/>
              <a:buChar char="•"/>
              <a:defRPr/>
            </a:lvl1pPr>
            <a:lvl2pPr marL="914400" lvl="1" indent="-400050" algn="l">
              <a:lnSpc>
                <a:spcPct val="90000"/>
              </a:lnSpc>
              <a:spcBef>
                <a:spcPts val="800"/>
              </a:spcBef>
              <a:spcAft>
                <a:spcPts val="0"/>
              </a:spcAft>
              <a:buClr>
                <a:schemeClr val="dk1"/>
              </a:buClr>
              <a:buSzPts val="2700"/>
              <a:buChar char="•"/>
              <a:defRPr/>
            </a:lvl2pPr>
            <a:lvl3pPr marL="1371600" lvl="2" indent="-400050" algn="l">
              <a:lnSpc>
                <a:spcPct val="90000"/>
              </a:lnSpc>
              <a:spcBef>
                <a:spcPts val="800"/>
              </a:spcBef>
              <a:spcAft>
                <a:spcPts val="0"/>
              </a:spcAft>
              <a:buClr>
                <a:schemeClr val="dk1"/>
              </a:buClr>
              <a:buSzPts val="2700"/>
              <a:buChar char="•"/>
              <a:defRPr/>
            </a:lvl3pPr>
            <a:lvl4pPr marL="1828800" lvl="3" indent="-400050" algn="l">
              <a:lnSpc>
                <a:spcPct val="90000"/>
              </a:lnSpc>
              <a:spcBef>
                <a:spcPts val="800"/>
              </a:spcBef>
              <a:spcAft>
                <a:spcPts val="0"/>
              </a:spcAft>
              <a:buClr>
                <a:schemeClr val="dk1"/>
              </a:buClr>
              <a:buSzPts val="2700"/>
              <a:buChar char="•"/>
              <a:defRPr/>
            </a:lvl4pPr>
            <a:lvl5pPr marL="2286000" lvl="4" indent="-400050" algn="l">
              <a:lnSpc>
                <a:spcPct val="90000"/>
              </a:lnSpc>
              <a:spcBef>
                <a:spcPts val="800"/>
              </a:spcBef>
              <a:spcAft>
                <a:spcPts val="0"/>
              </a:spcAft>
              <a:buClr>
                <a:schemeClr val="dk1"/>
              </a:buClr>
              <a:buSzPts val="2700"/>
              <a:buChar char="•"/>
              <a:defRPr/>
            </a:lvl5pPr>
            <a:lvl6pPr marL="2743200" lvl="5" indent="-400050" algn="l">
              <a:lnSpc>
                <a:spcPct val="90000"/>
              </a:lnSpc>
              <a:spcBef>
                <a:spcPts val="800"/>
              </a:spcBef>
              <a:spcAft>
                <a:spcPts val="0"/>
              </a:spcAft>
              <a:buClr>
                <a:schemeClr val="dk1"/>
              </a:buClr>
              <a:buSzPts val="2700"/>
              <a:buChar char="•"/>
              <a:defRPr/>
            </a:lvl6pPr>
            <a:lvl7pPr marL="3200400" lvl="6" indent="-400050" algn="l">
              <a:lnSpc>
                <a:spcPct val="90000"/>
              </a:lnSpc>
              <a:spcBef>
                <a:spcPts val="800"/>
              </a:spcBef>
              <a:spcAft>
                <a:spcPts val="0"/>
              </a:spcAft>
              <a:buClr>
                <a:schemeClr val="dk1"/>
              </a:buClr>
              <a:buSzPts val="2700"/>
              <a:buChar char="•"/>
              <a:defRPr/>
            </a:lvl7pPr>
            <a:lvl8pPr marL="3657600" lvl="7" indent="-400050" algn="l">
              <a:lnSpc>
                <a:spcPct val="90000"/>
              </a:lnSpc>
              <a:spcBef>
                <a:spcPts val="800"/>
              </a:spcBef>
              <a:spcAft>
                <a:spcPts val="0"/>
              </a:spcAft>
              <a:buClr>
                <a:schemeClr val="dk1"/>
              </a:buClr>
              <a:buSzPts val="2700"/>
              <a:buChar char="•"/>
              <a:defRPr/>
            </a:lvl8pPr>
            <a:lvl9pPr marL="4114800" lvl="8" indent="-400050" algn="l">
              <a:lnSpc>
                <a:spcPct val="90000"/>
              </a:lnSpc>
              <a:spcBef>
                <a:spcPts val="800"/>
              </a:spcBef>
              <a:spcAft>
                <a:spcPts val="0"/>
              </a:spcAft>
              <a:buClr>
                <a:schemeClr val="dk1"/>
              </a:buClr>
              <a:buSzPts val="2700"/>
              <a:buChar char="•"/>
              <a:defRPr/>
            </a:lvl9pPr>
          </a:lstStyle>
          <a:p>
            <a:endParaRPr/>
          </a:p>
        </p:txBody>
      </p:sp>
      <p:sp>
        <p:nvSpPr>
          <p:cNvPr id="109" name="Google Shape;109;g11295b7804c_0_341"/>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10" name="Google Shape;110;g11295b7804c_0_341"/>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11" name="Google Shape;111;g11295b7804c_0_341"/>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112"/>
        <p:cNvGrpSpPr/>
        <p:nvPr/>
      </p:nvGrpSpPr>
      <p:grpSpPr>
        <a:xfrm>
          <a:off x="0" y="0"/>
          <a:ext cx="0" cy="0"/>
          <a:chOff x="0" y="0"/>
          <a:chExt cx="0" cy="0"/>
        </a:xfrm>
      </p:grpSpPr>
      <p:sp>
        <p:nvSpPr>
          <p:cNvPr id="113" name="Google Shape;113;g11295b7804c_0_350"/>
          <p:cNvSpPr txBox="1">
            <a:spLocks noGrp="1"/>
          </p:cNvSpPr>
          <p:nvPr>
            <p:ph type="title"/>
          </p:nvPr>
        </p:nvSpPr>
        <p:spPr>
          <a:xfrm>
            <a:off x="1257300" y="547688"/>
            <a:ext cx="15773400" cy="1988700"/>
          </a:xfrm>
          <a:prstGeom prst="rect">
            <a:avLst/>
          </a:prstGeom>
          <a:noFill/>
          <a:ln>
            <a:noFill/>
          </a:ln>
        </p:spPr>
        <p:txBody>
          <a:bodyPr spcFirstLastPara="1" wrap="square" lIns="137150" tIns="68550" rIns="137150" bIns="68550" anchor="ctr" anchorCtr="0">
            <a:noAutofit/>
          </a:bodyPr>
          <a:lstStyle>
            <a:lvl1pPr lvl="0" algn="l">
              <a:lnSpc>
                <a:spcPct val="90000"/>
              </a:lnSpc>
              <a:spcBef>
                <a:spcPts val="0"/>
              </a:spcBef>
              <a:spcAft>
                <a:spcPts val="0"/>
              </a:spcAft>
              <a:buClr>
                <a:schemeClr val="dk1"/>
              </a:buClr>
              <a:buSzPts val="27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14" name="Google Shape;114;g11295b7804c_0_350"/>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15" name="Google Shape;115;g11295b7804c_0_350"/>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16" name="Google Shape;116;g11295b7804c_0_350"/>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117"/>
        <p:cNvGrpSpPr/>
        <p:nvPr/>
      </p:nvGrpSpPr>
      <p:grpSpPr>
        <a:xfrm>
          <a:off x="0" y="0"/>
          <a:ext cx="0" cy="0"/>
          <a:chOff x="0" y="0"/>
          <a:chExt cx="0" cy="0"/>
        </a:xfrm>
      </p:grpSpPr>
      <p:sp>
        <p:nvSpPr>
          <p:cNvPr id="118" name="Google Shape;118;g11295b7804c_0_359"/>
          <p:cNvSpPr txBox="1">
            <a:spLocks noGrp="1"/>
          </p:cNvSpPr>
          <p:nvPr>
            <p:ph type="title"/>
          </p:nvPr>
        </p:nvSpPr>
        <p:spPr>
          <a:xfrm>
            <a:off x="1259682" y="685800"/>
            <a:ext cx="5898300" cy="2400300"/>
          </a:xfrm>
          <a:prstGeom prst="rect">
            <a:avLst/>
          </a:prstGeom>
          <a:noFill/>
          <a:ln>
            <a:noFill/>
          </a:ln>
        </p:spPr>
        <p:txBody>
          <a:bodyPr spcFirstLastPara="1" wrap="square" lIns="137150" tIns="68550" rIns="137150" bIns="68550" anchor="b" anchorCtr="0">
            <a:noAutofit/>
          </a:bodyPr>
          <a:lstStyle>
            <a:lvl1pPr lvl="0" algn="l">
              <a:lnSpc>
                <a:spcPct val="90000"/>
              </a:lnSpc>
              <a:spcBef>
                <a:spcPts val="0"/>
              </a:spcBef>
              <a:spcAft>
                <a:spcPts val="0"/>
              </a:spcAft>
              <a:buClr>
                <a:schemeClr val="dk1"/>
              </a:buClr>
              <a:buSzPts val="4800"/>
              <a:buFont typeface="Calibri"/>
              <a:buNone/>
              <a:defRPr sz="4800"/>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19" name="Google Shape;119;g11295b7804c_0_359"/>
          <p:cNvSpPr txBox="1">
            <a:spLocks noGrp="1"/>
          </p:cNvSpPr>
          <p:nvPr>
            <p:ph type="body" idx="1"/>
          </p:nvPr>
        </p:nvSpPr>
        <p:spPr>
          <a:xfrm>
            <a:off x="7774782" y="1481138"/>
            <a:ext cx="9258300" cy="7310400"/>
          </a:xfrm>
          <a:prstGeom prst="rect">
            <a:avLst/>
          </a:prstGeom>
          <a:noFill/>
          <a:ln>
            <a:noFill/>
          </a:ln>
        </p:spPr>
        <p:txBody>
          <a:bodyPr spcFirstLastPara="1" wrap="square" lIns="137150" tIns="68550" rIns="137150" bIns="68550" anchor="t" anchorCtr="0">
            <a:noAutofit/>
          </a:bodyPr>
          <a:lstStyle>
            <a:lvl1pPr marL="457200" lvl="0" indent="-533400" algn="l">
              <a:lnSpc>
                <a:spcPct val="90000"/>
              </a:lnSpc>
              <a:spcBef>
                <a:spcPts val="1500"/>
              </a:spcBef>
              <a:spcAft>
                <a:spcPts val="0"/>
              </a:spcAft>
              <a:buClr>
                <a:schemeClr val="dk1"/>
              </a:buClr>
              <a:buSzPts val="4800"/>
              <a:buChar char="•"/>
              <a:defRPr sz="4800"/>
            </a:lvl1pPr>
            <a:lvl2pPr marL="914400" lvl="1" indent="-495300" algn="l">
              <a:lnSpc>
                <a:spcPct val="90000"/>
              </a:lnSpc>
              <a:spcBef>
                <a:spcPts val="800"/>
              </a:spcBef>
              <a:spcAft>
                <a:spcPts val="0"/>
              </a:spcAft>
              <a:buClr>
                <a:schemeClr val="dk1"/>
              </a:buClr>
              <a:buSzPts val="4200"/>
              <a:buChar char="•"/>
              <a:defRPr sz="4200"/>
            </a:lvl2pPr>
            <a:lvl3pPr marL="1371600" lvl="2" indent="-457200" algn="l">
              <a:lnSpc>
                <a:spcPct val="90000"/>
              </a:lnSpc>
              <a:spcBef>
                <a:spcPts val="800"/>
              </a:spcBef>
              <a:spcAft>
                <a:spcPts val="0"/>
              </a:spcAft>
              <a:buClr>
                <a:schemeClr val="dk1"/>
              </a:buClr>
              <a:buSzPts val="3600"/>
              <a:buChar char="•"/>
              <a:defRPr sz="3600"/>
            </a:lvl3pPr>
            <a:lvl4pPr marL="1828800" lvl="3" indent="-419100" algn="l">
              <a:lnSpc>
                <a:spcPct val="90000"/>
              </a:lnSpc>
              <a:spcBef>
                <a:spcPts val="800"/>
              </a:spcBef>
              <a:spcAft>
                <a:spcPts val="0"/>
              </a:spcAft>
              <a:buClr>
                <a:schemeClr val="dk1"/>
              </a:buClr>
              <a:buSzPts val="3000"/>
              <a:buChar char="•"/>
              <a:defRPr sz="3000"/>
            </a:lvl4pPr>
            <a:lvl5pPr marL="2286000" lvl="4" indent="-419100" algn="l">
              <a:lnSpc>
                <a:spcPct val="90000"/>
              </a:lnSpc>
              <a:spcBef>
                <a:spcPts val="800"/>
              </a:spcBef>
              <a:spcAft>
                <a:spcPts val="0"/>
              </a:spcAft>
              <a:buClr>
                <a:schemeClr val="dk1"/>
              </a:buClr>
              <a:buSzPts val="3000"/>
              <a:buChar char="•"/>
              <a:defRPr sz="3000"/>
            </a:lvl5pPr>
            <a:lvl6pPr marL="2743200" lvl="5" indent="-419100" algn="l">
              <a:lnSpc>
                <a:spcPct val="90000"/>
              </a:lnSpc>
              <a:spcBef>
                <a:spcPts val="800"/>
              </a:spcBef>
              <a:spcAft>
                <a:spcPts val="0"/>
              </a:spcAft>
              <a:buClr>
                <a:schemeClr val="dk1"/>
              </a:buClr>
              <a:buSzPts val="3000"/>
              <a:buChar char="•"/>
              <a:defRPr sz="3000"/>
            </a:lvl6pPr>
            <a:lvl7pPr marL="3200400" lvl="6" indent="-419100" algn="l">
              <a:lnSpc>
                <a:spcPct val="90000"/>
              </a:lnSpc>
              <a:spcBef>
                <a:spcPts val="800"/>
              </a:spcBef>
              <a:spcAft>
                <a:spcPts val="0"/>
              </a:spcAft>
              <a:buClr>
                <a:schemeClr val="dk1"/>
              </a:buClr>
              <a:buSzPts val="3000"/>
              <a:buChar char="•"/>
              <a:defRPr sz="3000"/>
            </a:lvl7pPr>
            <a:lvl8pPr marL="3657600" lvl="7" indent="-419100" algn="l">
              <a:lnSpc>
                <a:spcPct val="90000"/>
              </a:lnSpc>
              <a:spcBef>
                <a:spcPts val="800"/>
              </a:spcBef>
              <a:spcAft>
                <a:spcPts val="0"/>
              </a:spcAft>
              <a:buClr>
                <a:schemeClr val="dk1"/>
              </a:buClr>
              <a:buSzPts val="3000"/>
              <a:buChar char="•"/>
              <a:defRPr sz="3000"/>
            </a:lvl8pPr>
            <a:lvl9pPr marL="4114800" lvl="8" indent="-419100" algn="l">
              <a:lnSpc>
                <a:spcPct val="90000"/>
              </a:lnSpc>
              <a:spcBef>
                <a:spcPts val="800"/>
              </a:spcBef>
              <a:spcAft>
                <a:spcPts val="0"/>
              </a:spcAft>
              <a:buClr>
                <a:schemeClr val="dk1"/>
              </a:buClr>
              <a:buSzPts val="3000"/>
              <a:buChar char="•"/>
              <a:defRPr sz="3000"/>
            </a:lvl9pPr>
          </a:lstStyle>
          <a:p>
            <a:endParaRPr/>
          </a:p>
        </p:txBody>
      </p:sp>
      <p:sp>
        <p:nvSpPr>
          <p:cNvPr id="120" name="Google Shape;120;g11295b7804c_0_359"/>
          <p:cNvSpPr txBox="1">
            <a:spLocks noGrp="1"/>
          </p:cNvSpPr>
          <p:nvPr>
            <p:ph type="body" idx="2"/>
          </p:nvPr>
        </p:nvSpPr>
        <p:spPr>
          <a:xfrm>
            <a:off x="1259682" y="3086100"/>
            <a:ext cx="5898300" cy="5717400"/>
          </a:xfrm>
          <a:prstGeom prst="rect">
            <a:avLst/>
          </a:prstGeom>
          <a:noFill/>
          <a:ln>
            <a:noFill/>
          </a:ln>
        </p:spPr>
        <p:txBody>
          <a:bodyPr spcFirstLastPara="1" wrap="square" lIns="137150" tIns="68550" rIns="137150" bIns="68550" anchor="t" anchorCtr="0">
            <a:noAutofit/>
          </a:bodyPr>
          <a:lstStyle>
            <a:lvl1pPr marL="457200" lvl="0" indent="-228600" algn="l">
              <a:lnSpc>
                <a:spcPct val="90000"/>
              </a:lnSpc>
              <a:spcBef>
                <a:spcPts val="1500"/>
              </a:spcBef>
              <a:spcAft>
                <a:spcPts val="0"/>
              </a:spcAft>
              <a:buClr>
                <a:schemeClr val="dk1"/>
              </a:buClr>
              <a:buSzPts val="2400"/>
              <a:buNone/>
              <a:defRPr sz="2400"/>
            </a:lvl1pPr>
            <a:lvl2pPr marL="914400" lvl="1" indent="-228600" algn="l">
              <a:lnSpc>
                <a:spcPct val="90000"/>
              </a:lnSpc>
              <a:spcBef>
                <a:spcPts val="800"/>
              </a:spcBef>
              <a:spcAft>
                <a:spcPts val="0"/>
              </a:spcAft>
              <a:buClr>
                <a:schemeClr val="dk1"/>
              </a:buClr>
              <a:buSzPts val="2100"/>
              <a:buNone/>
              <a:defRPr sz="2100"/>
            </a:lvl2pPr>
            <a:lvl3pPr marL="1371600" lvl="2" indent="-228600" algn="l">
              <a:lnSpc>
                <a:spcPct val="90000"/>
              </a:lnSpc>
              <a:spcBef>
                <a:spcPts val="800"/>
              </a:spcBef>
              <a:spcAft>
                <a:spcPts val="0"/>
              </a:spcAft>
              <a:buClr>
                <a:schemeClr val="dk1"/>
              </a:buClr>
              <a:buSzPts val="1800"/>
              <a:buNone/>
              <a:defRPr sz="1800"/>
            </a:lvl3pPr>
            <a:lvl4pPr marL="1828800" lvl="3" indent="-228600" algn="l">
              <a:lnSpc>
                <a:spcPct val="90000"/>
              </a:lnSpc>
              <a:spcBef>
                <a:spcPts val="800"/>
              </a:spcBef>
              <a:spcAft>
                <a:spcPts val="0"/>
              </a:spcAft>
              <a:buClr>
                <a:schemeClr val="dk1"/>
              </a:buClr>
              <a:buSzPts val="1500"/>
              <a:buNone/>
              <a:defRPr sz="1500"/>
            </a:lvl4pPr>
            <a:lvl5pPr marL="2286000" lvl="4" indent="-228600" algn="l">
              <a:lnSpc>
                <a:spcPct val="90000"/>
              </a:lnSpc>
              <a:spcBef>
                <a:spcPts val="800"/>
              </a:spcBef>
              <a:spcAft>
                <a:spcPts val="0"/>
              </a:spcAft>
              <a:buClr>
                <a:schemeClr val="dk1"/>
              </a:buClr>
              <a:buSzPts val="1500"/>
              <a:buNone/>
              <a:defRPr sz="1500"/>
            </a:lvl5pPr>
            <a:lvl6pPr marL="2743200" lvl="5" indent="-228600" algn="l">
              <a:lnSpc>
                <a:spcPct val="90000"/>
              </a:lnSpc>
              <a:spcBef>
                <a:spcPts val="800"/>
              </a:spcBef>
              <a:spcAft>
                <a:spcPts val="0"/>
              </a:spcAft>
              <a:buClr>
                <a:schemeClr val="dk1"/>
              </a:buClr>
              <a:buSzPts val="1500"/>
              <a:buNone/>
              <a:defRPr sz="1500"/>
            </a:lvl6pPr>
            <a:lvl7pPr marL="3200400" lvl="6" indent="-228600" algn="l">
              <a:lnSpc>
                <a:spcPct val="90000"/>
              </a:lnSpc>
              <a:spcBef>
                <a:spcPts val="800"/>
              </a:spcBef>
              <a:spcAft>
                <a:spcPts val="0"/>
              </a:spcAft>
              <a:buClr>
                <a:schemeClr val="dk1"/>
              </a:buClr>
              <a:buSzPts val="1500"/>
              <a:buNone/>
              <a:defRPr sz="1500"/>
            </a:lvl7pPr>
            <a:lvl8pPr marL="3657600" lvl="7" indent="-228600" algn="l">
              <a:lnSpc>
                <a:spcPct val="90000"/>
              </a:lnSpc>
              <a:spcBef>
                <a:spcPts val="800"/>
              </a:spcBef>
              <a:spcAft>
                <a:spcPts val="0"/>
              </a:spcAft>
              <a:buClr>
                <a:schemeClr val="dk1"/>
              </a:buClr>
              <a:buSzPts val="1500"/>
              <a:buNone/>
              <a:defRPr sz="1500"/>
            </a:lvl8pPr>
            <a:lvl9pPr marL="4114800" lvl="8" indent="-228600" algn="l">
              <a:lnSpc>
                <a:spcPct val="90000"/>
              </a:lnSpc>
              <a:spcBef>
                <a:spcPts val="800"/>
              </a:spcBef>
              <a:spcAft>
                <a:spcPts val="0"/>
              </a:spcAft>
              <a:buClr>
                <a:schemeClr val="dk1"/>
              </a:buClr>
              <a:buSzPts val="1500"/>
              <a:buNone/>
              <a:defRPr sz="1500"/>
            </a:lvl9pPr>
          </a:lstStyle>
          <a:p>
            <a:endParaRPr/>
          </a:p>
        </p:txBody>
      </p:sp>
      <p:sp>
        <p:nvSpPr>
          <p:cNvPr id="121" name="Google Shape;121;g11295b7804c_0_359"/>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22" name="Google Shape;122;g11295b7804c_0_359"/>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23" name="Google Shape;123;g11295b7804c_0_359"/>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124"/>
        <p:cNvGrpSpPr/>
        <p:nvPr/>
      </p:nvGrpSpPr>
      <p:grpSpPr>
        <a:xfrm>
          <a:off x="0" y="0"/>
          <a:ext cx="0" cy="0"/>
          <a:chOff x="0" y="0"/>
          <a:chExt cx="0" cy="0"/>
        </a:xfrm>
      </p:grpSpPr>
      <p:sp>
        <p:nvSpPr>
          <p:cNvPr id="125" name="Google Shape;125;g11295b7804c_0_366"/>
          <p:cNvSpPr txBox="1">
            <a:spLocks noGrp="1"/>
          </p:cNvSpPr>
          <p:nvPr>
            <p:ph type="title"/>
          </p:nvPr>
        </p:nvSpPr>
        <p:spPr>
          <a:xfrm>
            <a:off x="1259682" y="685800"/>
            <a:ext cx="5898300" cy="2400300"/>
          </a:xfrm>
          <a:prstGeom prst="rect">
            <a:avLst/>
          </a:prstGeom>
          <a:noFill/>
          <a:ln>
            <a:noFill/>
          </a:ln>
        </p:spPr>
        <p:txBody>
          <a:bodyPr spcFirstLastPara="1" wrap="square" lIns="137150" tIns="68550" rIns="137150" bIns="68550" anchor="b" anchorCtr="0">
            <a:noAutofit/>
          </a:bodyPr>
          <a:lstStyle>
            <a:lvl1pPr lvl="0" algn="l">
              <a:lnSpc>
                <a:spcPct val="90000"/>
              </a:lnSpc>
              <a:spcBef>
                <a:spcPts val="0"/>
              </a:spcBef>
              <a:spcAft>
                <a:spcPts val="0"/>
              </a:spcAft>
              <a:buClr>
                <a:schemeClr val="dk1"/>
              </a:buClr>
              <a:buSzPts val="4800"/>
              <a:buFont typeface="Calibri"/>
              <a:buNone/>
              <a:defRPr sz="4800"/>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26" name="Google Shape;126;g11295b7804c_0_366"/>
          <p:cNvSpPr>
            <a:spLocks noGrp="1"/>
          </p:cNvSpPr>
          <p:nvPr>
            <p:ph type="pic" idx="2"/>
          </p:nvPr>
        </p:nvSpPr>
        <p:spPr>
          <a:xfrm>
            <a:off x="7774782" y="1481138"/>
            <a:ext cx="9258300" cy="7310400"/>
          </a:xfrm>
          <a:prstGeom prst="rect">
            <a:avLst/>
          </a:prstGeom>
          <a:noFill/>
          <a:ln>
            <a:noFill/>
          </a:ln>
        </p:spPr>
      </p:sp>
      <p:sp>
        <p:nvSpPr>
          <p:cNvPr id="127" name="Google Shape;127;g11295b7804c_0_366"/>
          <p:cNvSpPr txBox="1">
            <a:spLocks noGrp="1"/>
          </p:cNvSpPr>
          <p:nvPr>
            <p:ph type="body" idx="1"/>
          </p:nvPr>
        </p:nvSpPr>
        <p:spPr>
          <a:xfrm>
            <a:off x="1259682" y="3086100"/>
            <a:ext cx="5898300" cy="5717400"/>
          </a:xfrm>
          <a:prstGeom prst="rect">
            <a:avLst/>
          </a:prstGeom>
          <a:noFill/>
          <a:ln>
            <a:noFill/>
          </a:ln>
        </p:spPr>
        <p:txBody>
          <a:bodyPr spcFirstLastPara="1" wrap="square" lIns="137150" tIns="68550" rIns="137150" bIns="68550" anchor="t" anchorCtr="0">
            <a:noAutofit/>
          </a:bodyPr>
          <a:lstStyle>
            <a:lvl1pPr marL="457200" lvl="0" indent="-228600" algn="l">
              <a:lnSpc>
                <a:spcPct val="90000"/>
              </a:lnSpc>
              <a:spcBef>
                <a:spcPts val="1500"/>
              </a:spcBef>
              <a:spcAft>
                <a:spcPts val="0"/>
              </a:spcAft>
              <a:buClr>
                <a:schemeClr val="dk1"/>
              </a:buClr>
              <a:buSzPts val="2400"/>
              <a:buNone/>
              <a:defRPr sz="2400"/>
            </a:lvl1pPr>
            <a:lvl2pPr marL="914400" lvl="1" indent="-228600" algn="l">
              <a:lnSpc>
                <a:spcPct val="90000"/>
              </a:lnSpc>
              <a:spcBef>
                <a:spcPts val="800"/>
              </a:spcBef>
              <a:spcAft>
                <a:spcPts val="0"/>
              </a:spcAft>
              <a:buClr>
                <a:schemeClr val="dk1"/>
              </a:buClr>
              <a:buSzPts val="2100"/>
              <a:buNone/>
              <a:defRPr sz="2100"/>
            </a:lvl2pPr>
            <a:lvl3pPr marL="1371600" lvl="2" indent="-228600" algn="l">
              <a:lnSpc>
                <a:spcPct val="90000"/>
              </a:lnSpc>
              <a:spcBef>
                <a:spcPts val="800"/>
              </a:spcBef>
              <a:spcAft>
                <a:spcPts val="0"/>
              </a:spcAft>
              <a:buClr>
                <a:schemeClr val="dk1"/>
              </a:buClr>
              <a:buSzPts val="1800"/>
              <a:buNone/>
              <a:defRPr sz="1800"/>
            </a:lvl3pPr>
            <a:lvl4pPr marL="1828800" lvl="3" indent="-228600" algn="l">
              <a:lnSpc>
                <a:spcPct val="90000"/>
              </a:lnSpc>
              <a:spcBef>
                <a:spcPts val="800"/>
              </a:spcBef>
              <a:spcAft>
                <a:spcPts val="0"/>
              </a:spcAft>
              <a:buClr>
                <a:schemeClr val="dk1"/>
              </a:buClr>
              <a:buSzPts val="1500"/>
              <a:buNone/>
              <a:defRPr sz="1500"/>
            </a:lvl4pPr>
            <a:lvl5pPr marL="2286000" lvl="4" indent="-228600" algn="l">
              <a:lnSpc>
                <a:spcPct val="90000"/>
              </a:lnSpc>
              <a:spcBef>
                <a:spcPts val="800"/>
              </a:spcBef>
              <a:spcAft>
                <a:spcPts val="0"/>
              </a:spcAft>
              <a:buClr>
                <a:schemeClr val="dk1"/>
              </a:buClr>
              <a:buSzPts val="1500"/>
              <a:buNone/>
              <a:defRPr sz="1500"/>
            </a:lvl5pPr>
            <a:lvl6pPr marL="2743200" lvl="5" indent="-228600" algn="l">
              <a:lnSpc>
                <a:spcPct val="90000"/>
              </a:lnSpc>
              <a:spcBef>
                <a:spcPts val="800"/>
              </a:spcBef>
              <a:spcAft>
                <a:spcPts val="0"/>
              </a:spcAft>
              <a:buClr>
                <a:schemeClr val="dk1"/>
              </a:buClr>
              <a:buSzPts val="1500"/>
              <a:buNone/>
              <a:defRPr sz="1500"/>
            </a:lvl6pPr>
            <a:lvl7pPr marL="3200400" lvl="6" indent="-228600" algn="l">
              <a:lnSpc>
                <a:spcPct val="90000"/>
              </a:lnSpc>
              <a:spcBef>
                <a:spcPts val="800"/>
              </a:spcBef>
              <a:spcAft>
                <a:spcPts val="0"/>
              </a:spcAft>
              <a:buClr>
                <a:schemeClr val="dk1"/>
              </a:buClr>
              <a:buSzPts val="1500"/>
              <a:buNone/>
              <a:defRPr sz="1500"/>
            </a:lvl7pPr>
            <a:lvl8pPr marL="3657600" lvl="7" indent="-228600" algn="l">
              <a:lnSpc>
                <a:spcPct val="90000"/>
              </a:lnSpc>
              <a:spcBef>
                <a:spcPts val="800"/>
              </a:spcBef>
              <a:spcAft>
                <a:spcPts val="0"/>
              </a:spcAft>
              <a:buClr>
                <a:schemeClr val="dk1"/>
              </a:buClr>
              <a:buSzPts val="1500"/>
              <a:buNone/>
              <a:defRPr sz="1500"/>
            </a:lvl8pPr>
            <a:lvl9pPr marL="4114800" lvl="8" indent="-228600" algn="l">
              <a:lnSpc>
                <a:spcPct val="90000"/>
              </a:lnSpc>
              <a:spcBef>
                <a:spcPts val="800"/>
              </a:spcBef>
              <a:spcAft>
                <a:spcPts val="0"/>
              </a:spcAft>
              <a:buClr>
                <a:schemeClr val="dk1"/>
              </a:buClr>
              <a:buSzPts val="1500"/>
              <a:buNone/>
              <a:defRPr sz="1500"/>
            </a:lvl9pPr>
          </a:lstStyle>
          <a:p>
            <a:endParaRPr/>
          </a:p>
        </p:txBody>
      </p:sp>
      <p:sp>
        <p:nvSpPr>
          <p:cNvPr id="128" name="Google Shape;128;g11295b7804c_0_366"/>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29" name="Google Shape;129;g11295b7804c_0_366"/>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30" name="Google Shape;130;g11295b7804c_0_366"/>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131"/>
        <p:cNvGrpSpPr/>
        <p:nvPr/>
      </p:nvGrpSpPr>
      <p:grpSpPr>
        <a:xfrm>
          <a:off x="0" y="0"/>
          <a:ext cx="0" cy="0"/>
          <a:chOff x="0" y="0"/>
          <a:chExt cx="0" cy="0"/>
        </a:xfrm>
      </p:grpSpPr>
      <p:sp>
        <p:nvSpPr>
          <p:cNvPr id="132" name="Google Shape;132;g11295b7804c_0_373"/>
          <p:cNvSpPr txBox="1">
            <a:spLocks noGrp="1"/>
          </p:cNvSpPr>
          <p:nvPr>
            <p:ph type="title"/>
          </p:nvPr>
        </p:nvSpPr>
        <p:spPr>
          <a:xfrm>
            <a:off x="1257300" y="547688"/>
            <a:ext cx="15773400" cy="1988700"/>
          </a:xfrm>
          <a:prstGeom prst="rect">
            <a:avLst/>
          </a:prstGeom>
          <a:noFill/>
          <a:ln>
            <a:noFill/>
          </a:ln>
        </p:spPr>
        <p:txBody>
          <a:bodyPr spcFirstLastPara="1" wrap="square" lIns="137150" tIns="68550" rIns="137150" bIns="68550" anchor="ctr" anchorCtr="0">
            <a:noAutofit/>
          </a:bodyPr>
          <a:lstStyle>
            <a:lvl1pPr lvl="0" algn="l">
              <a:lnSpc>
                <a:spcPct val="90000"/>
              </a:lnSpc>
              <a:spcBef>
                <a:spcPts val="0"/>
              </a:spcBef>
              <a:spcAft>
                <a:spcPts val="0"/>
              </a:spcAft>
              <a:buClr>
                <a:schemeClr val="dk1"/>
              </a:buClr>
              <a:buSzPts val="27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33" name="Google Shape;133;g11295b7804c_0_373"/>
          <p:cNvSpPr txBox="1">
            <a:spLocks noGrp="1"/>
          </p:cNvSpPr>
          <p:nvPr>
            <p:ph type="body" idx="1"/>
          </p:nvPr>
        </p:nvSpPr>
        <p:spPr>
          <a:xfrm rot="5400000">
            <a:off x="5880600" y="-1884862"/>
            <a:ext cx="6526800" cy="15773400"/>
          </a:xfrm>
          <a:prstGeom prst="rect">
            <a:avLst/>
          </a:prstGeom>
          <a:noFill/>
          <a:ln>
            <a:noFill/>
          </a:ln>
        </p:spPr>
        <p:txBody>
          <a:bodyPr spcFirstLastPara="1" wrap="square" lIns="137150" tIns="68550" rIns="137150" bIns="68550" anchor="t" anchorCtr="0">
            <a:noAutofit/>
          </a:bodyPr>
          <a:lstStyle>
            <a:lvl1pPr marL="457200" lvl="0" indent="-400050" algn="l">
              <a:lnSpc>
                <a:spcPct val="90000"/>
              </a:lnSpc>
              <a:spcBef>
                <a:spcPts val="1500"/>
              </a:spcBef>
              <a:spcAft>
                <a:spcPts val="0"/>
              </a:spcAft>
              <a:buClr>
                <a:schemeClr val="dk1"/>
              </a:buClr>
              <a:buSzPts val="2700"/>
              <a:buChar char="•"/>
              <a:defRPr/>
            </a:lvl1pPr>
            <a:lvl2pPr marL="914400" lvl="1" indent="-400050" algn="l">
              <a:lnSpc>
                <a:spcPct val="90000"/>
              </a:lnSpc>
              <a:spcBef>
                <a:spcPts val="800"/>
              </a:spcBef>
              <a:spcAft>
                <a:spcPts val="0"/>
              </a:spcAft>
              <a:buClr>
                <a:schemeClr val="dk1"/>
              </a:buClr>
              <a:buSzPts val="2700"/>
              <a:buChar char="•"/>
              <a:defRPr/>
            </a:lvl2pPr>
            <a:lvl3pPr marL="1371600" lvl="2" indent="-400050" algn="l">
              <a:lnSpc>
                <a:spcPct val="90000"/>
              </a:lnSpc>
              <a:spcBef>
                <a:spcPts val="800"/>
              </a:spcBef>
              <a:spcAft>
                <a:spcPts val="0"/>
              </a:spcAft>
              <a:buClr>
                <a:schemeClr val="dk1"/>
              </a:buClr>
              <a:buSzPts val="2700"/>
              <a:buChar char="•"/>
              <a:defRPr/>
            </a:lvl3pPr>
            <a:lvl4pPr marL="1828800" lvl="3" indent="-400050" algn="l">
              <a:lnSpc>
                <a:spcPct val="90000"/>
              </a:lnSpc>
              <a:spcBef>
                <a:spcPts val="800"/>
              </a:spcBef>
              <a:spcAft>
                <a:spcPts val="0"/>
              </a:spcAft>
              <a:buClr>
                <a:schemeClr val="dk1"/>
              </a:buClr>
              <a:buSzPts val="2700"/>
              <a:buChar char="•"/>
              <a:defRPr/>
            </a:lvl4pPr>
            <a:lvl5pPr marL="2286000" lvl="4" indent="-400050" algn="l">
              <a:lnSpc>
                <a:spcPct val="90000"/>
              </a:lnSpc>
              <a:spcBef>
                <a:spcPts val="800"/>
              </a:spcBef>
              <a:spcAft>
                <a:spcPts val="0"/>
              </a:spcAft>
              <a:buClr>
                <a:schemeClr val="dk1"/>
              </a:buClr>
              <a:buSzPts val="2700"/>
              <a:buChar char="•"/>
              <a:defRPr/>
            </a:lvl5pPr>
            <a:lvl6pPr marL="2743200" lvl="5" indent="-400050" algn="l">
              <a:lnSpc>
                <a:spcPct val="90000"/>
              </a:lnSpc>
              <a:spcBef>
                <a:spcPts val="800"/>
              </a:spcBef>
              <a:spcAft>
                <a:spcPts val="0"/>
              </a:spcAft>
              <a:buClr>
                <a:schemeClr val="dk1"/>
              </a:buClr>
              <a:buSzPts val="2700"/>
              <a:buChar char="•"/>
              <a:defRPr/>
            </a:lvl6pPr>
            <a:lvl7pPr marL="3200400" lvl="6" indent="-400050" algn="l">
              <a:lnSpc>
                <a:spcPct val="90000"/>
              </a:lnSpc>
              <a:spcBef>
                <a:spcPts val="800"/>
              </a:spcBef>
              <a:spcAft>
                <a:spcPts val="0"/>
              </a:spcAft>
              <a:buClr>
                <a:schemeClr val="dk1"/>
              </a:buClr>
              <a:buSzPts val="2700"/>
              <a:buChar char="•"/>
              <a:defRPr/>
            </a:lvl7pPr>
            <a:lvl8pPr marL="3657600" lvl="7" indent="-400050" algn="l">
              <a:lnSpc>
                <a:spcPct val="90000"/>
              </a:lnSpc>
              <a:spcBef>
                <a:spcPts val="800"/>
              </a:spcBef>
              <a:spcAft>
                <a:spcPts val="0"/>
              </a:spcAft>
              <a:buClr>
                <a:schemeClr val="dk1"/>
              </a:buClr>
              <a:buSzPts val="2700"/>
              <a:buChar char="•"/>
              <a:defRPr/>
            </a:lvl8pPr>
            <a:lvl9pPr marL="4114800" lvl="8" indent="-400050" algn="l">
              <a:lnSpc>
                <a:spcPct val="90000"/>
              </a:lnSpc>
              <a:spcBef>
                <a:spcPts val="800"/>
              </a:spcBef>
              <a:spcAft>
                <a:spcPts val="0"/>
              </a:spcAft>
              <a:buClr>
                <a:schemeClr val="dk1"/>
              </a:buClr>
              <a:buSzPts val="2700"/>
              <a:buChar char="•"/>
              <a:defRPr/>
            </a:lvl9pPr>
          </a:lstStyle>
          <a:p>
            <a:endParaRPr/>
          </a:p>
        </p:txBody>
      </p:sp>
      <p:sp>
        <p:nvSpPr>
          <p:cNvPr id="134" name="Google Shape;134;g11295b7804c_0_373"/>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35" name="Google Shape;135;g11295b7804c_0_373"/>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36" name="Google Shape;136;g11295b7804c_0_373"/>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137"/>
        <p:cNvGrpSpPr/>
        <p:nvPr/>
      </p:nvGrpSpPr>
      <p:grpSpPr>
        <a:xfrm>
          <a:off x="0" y="0"/>
          <a:ext cx="0" cy="0"/>
          <a:chOff x="0" y="0"/>
          <a:chExt cx="0" cy="0"/>
        </a:xfrm>
      </p:grpSpPr>
      <p:sp>
        <p:nvSpPr>
          <p:cNvPr id="138" name="Google Shape;138;g11295b7804c_0_379"/>
          <p:cNvSpPr txBox="1">
            <a:spLocks noGrp="1"/>
          </p:cNvSpPr>
          <p:nvPr>
            <p:ph type="title"/>
          </p:nvPr>
        </p:nvSpPr>
        <p:spPr>
          <a:xfrm rot="5400000">
            <a:off x="10700250" y="2934938"/>
            <a:ext cx="8717700" cy="3943200"/>
          </a:xfrm>
          <a:prstGeom prst="rect">
            <a:avLst/>
          </a:prstGeom>
          <a:noFill/>
          <a:ln>
            <a:noFill/>
          </a:ln>
        </p:spPr>
        <p:txBody>
          <a:bodyPr spcFirstLastPara="1" wrap="square" lIns="137150" tIns="68550" rIns="137150" bIns="68550" anchor="ctr" anchorCtr="0">
            <a:noAutofit/>
          </a:bodyPr>
          <a:lstStyle>
            <a:lvl1pPr lvl="0" algn="l">
              <a:lnSpc>
                <a:spcPct val="90000"/>
              </a:lnSpc>
              <a:spcBef>
                <a:spcPts val="0"/>
              </a:spcBef>
              <a:spcAft>
                <a:spcPts val="0"/>
              </a:spcAft>
              <a:buClr>
                <a:schemeClr val="dk1"/>
              </a:buClr>
              <a:buSzPts val="27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39" name="Google Shape;139;g11295b7804c_0_379"/>
          <p:cNvSpPr txBox="1">
            <a:spLocks noGrp="1"/>
          </p:cNvSpPr>
          <p:nvPr>
            <p:ph type="body" idx="1"/>
          </p:nvPr>
        </p:nvSpPr>
        <p:spPr>
          <a:xfrm rot="5400000">
            <a:off x="2699250" y="-894112"/>
            <a:ext cx="8717700" cy="11601300"/>
          </a:xfrm>
          <a:prstGeom prst="rect">
            <a:avLst/>
          </a:prstGeom>
          <a:noFill/>
          <a:ln>
            <a:noFill/>
          </a:ln>
        </p:spPr>
        <p:txBody>
          <a:bodyPr spcFirstLastPara="1" wrap="square" lIns="137150" tIns="68550" rIns="137150" bIns="68550" anchor="t" anchorCtr="0">
            <a:noAutofit/>
          </a:bodyPr>
          <a:lstStyle>
            <a:lvl1pPr marL="457200" lvl="0" indent="-400050" algn="l">
              <a:lnSpc>
                <a:spcPct val="90000"/>
              </a:lnSpc>
              <a:spcBef>
                <a:spcPts val="1500"/>
              </a:spcBef>
              <a:spcAft>
                <a:spcPts val="0"/>
              </a:spcAft>
              <a:buClr>
                <a:schemeClr val="dk1"/>
              </a:buClr>
              <a:buSzPts val="2700"/>
              <a:buChar char="•"/>
              <a:defRPr/>
            </a:lvl1pPr>
            <a:lvl2pPr marL="914400" lvl="1" indent="-400050" algn="l">
              <a:lnSpc>
                <a:spcPct val="90000"/>
              </a:lnSpc>
              <a:spcBef>
                <a:spcPts val="800"/>
              </a:spcBef>
              <a:spcAft>
                <a:spcPts val="0"/>
              </a:spcAft>
              <a:buClr>
                <a:schemeClr val="dk1"/>
              </a:buClr>
              <a:buSzPts val="2700"/>
              <a:buChar char="•"/>
              <a:defRPr/>
            </a:lvl2pPr>
            <a:lvl3pPr marL="1371600" lvl="2" indent="-400050" algn="l">
              <a:lnSpc>
                <a:spcPct val="90000"/>
              </a:lnSpc>
              <a:spcBef>
                <a:spcPts val="800"/>
              </a:spcBef>
              <a:spcAft>
                <a:spcPts val="0"/>
              </a:spcAft>
              <a:buClr>
                <a:schemeClr val="dk1"/>
              </a:buClr>
              <a:buSzPts val="2700"/>
              <a:buChar char="•"/>
              <a:defRPr/>
            </a:lvl3pPr>
            <a:lvl4pPr marL="1828800" lvl="3" indent="-400050" algn="l">
              <a:lnSpc>
                <a:spcPct val="90000"/>
              </a:lnSpc>
              <a:spcBef>
                <a:spcPts val="800"/>
              </a:spcBef>
              <a:spcAft>
                <a:spcPts val="0"/>
              </a:spcAft>
              <a:buClr>
                <a:schemeClr val="dk1"/>
              </a:buClr>
              <a:buSzPts val="2700"/>
              <a:buChar char="•"/>
              <a:defRPr/>
            </a:lvl4pPr>
            <a:lvl5pPr marL="2286000" lvl="4" indent="-400050" algn="l">
              <a:lnSpc>
                <a:spcPct val="90000"/>
              </a:lnSpc>
              <a:spcBef>
                <a:spcPts val="800"/>
              </a:spcBef>
              <a:spcAft>
                <a:spcPts val="0"/>
              </a:spcAft>
              <a:buClr>
                <a:schemeClr val="dk1"/>
              </a:buClr>
              <a:buSzPts val="2700"/>
              <a:buChar char="•"/>
              <a:defRPr/>
            </a:lvl5pPr>
            <a:lvl6pPr marL="2743200" lvl="5" indent="-400050" algn="l">
              <a:lnSpc>
                <a:spcPct val="90000"/>
              </a:lnSpc>
              <a:spcBef>
                <a:spcPts val="800"/>
              </a:spcBef>
              <a:spcAft>
                <a:spcPts val="0"/>
              </a:spcAft>
              <a:buClr>
                <a:schemeClr val="dk1"/>
              </a:buClr>
              <a:buSzPts val="2700"/>
              <a:buChar char="•"/>
              <a:defRPr/>
            </a:lvl6pPr>
            <a:lvl7pPr marL="3200400" lvl="6" indent="-400050" algn="l">
              <a:lnSpc>
                <a:spcPct val="90000"/>
              </a:lnSpc>
              <a:spcBef>
                <a:spcPts val="800"/>
              </a:spcBef>
              <a:spcAft>
                <a:spcPts val="0"/>
              </a:spcAft>
              <a:buClr>
                <a:schemeClr val="dk1"/>
              </a:buClr>
              <a:buSzPts val="2700"/>
              <a:buChar char="•"/>
              <a:defRPr/>
            </a:lvl7pPr>
            <a:lvl8pPr marL="3657600" lvl="7" indent="-400050" algn="l">
              <a:lnSpc>
                <a:spcPct val="90000"/>
              </a:lnSpc>
              <a:spcBef>
                <a:spcPts val="800"/>
              </a:spcBef>
              <a:spcAft>
                <a:spcPts val="0"/>
              </a:spcAft>
              <a:buClr>
                <a:schemeClr val="dk1"/>
              </a:buClr>
              <a:buSzPts val="2700"/>
              <a:buChar char="•"/>
              <a:defRPr/>
            </a:lvl8pPr>
            <a:lvl9pPr marL="4114800" lvl="8" indent="-400050" algn="l">
              <a:lnSpc>
                <a:spcPct val="90000"/>
              </a:lnSpc>
              <a:spcBef>
                <a:spcPts val="800"/>
              </a:spcBef>
              <a:spcAft>
                <a:spcPts val="0"/>
              </a:spcAft>
              <a:buClr>
                <a:schemeClr val="dk1"/>
              </a:buClr>
              <a:buSzPts val="2700"/>
              <a:buChar char="•"/>
              <a:defRPr/>
            </a:lvl9pPr>
          </a:lstStyle>
          <a:p>
            <a:endParaRPr/>
          </a:p>
        </p:txBody>
      </p:sp>
      <p:sp>
        <p:nvSpPr>
          <p:cNvPr id="140" name="Google Shape;140;g11295b7804c_0_379"/>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41" name="Google Shape;141;g11295b7804c_0_379"/>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42" name="Google Shape;142;g11295b7804c_0_379"/>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143"/>
        <p:cNvGrpSpPr/>
        <p:nvPr/>
      </p:nvGrpSpPr>
      <p:grpSpPr>
        <a:xfrm>
          <a:off x="0" y="0"/>
          <a:ext cx="0" cy="0"/>
          <a:chOff x="0" y="0"/>
          <a:chExt cx="0" cy="0"/>
        </a:xfrm>
      </p:grpSpPr>
      <p:sp>
        <p:nvSpPr>
          <p:cNvPr id="144" name="Google Shape;144;g11295b7804c_0_385"/>
          <p:cNvSpPr txBox="1">
            <a:spLocks noGrp="1"/>
          </p:cNvSpPr>
          <p:nvPr>
            <p:ph type="ctrTitle"/>
          </p:nvPr>
        </p:nvSpPr>
        <p:spPr>
          <a:xfrm>
            <a:off x="2286000" y="1683544"/>
            <a:ext cx="13716000" cy="3581700"/>
          </a:xfrm>
          <a:prstGeom prst="rect">
            <a:avLst/>
          </a:prstGeom>
          <a:noFill/>
          <a:ln>
            <a:noFill/>
          </a:ln>
        </p:spPr>
        <p:txBody>
          <a:bodyPr spcFirstLastPara="1" wrap="square" lIns="137150" tIns="68550" rIns="137150" bIns="68550" anchor="b" anchorCtr="0">
            <a:noAutofit/>
          </a:bodyPr>
          <a:lstStyle>
            <a:lvl1pPr lvl="0" algn="ctr">
              <a:lnSpc>
                <a:spcPct val="90000"/>
              </a:lnSpc>
              <a:spcBef>
                <a:spcPts val="0"/>
              </a:spcBef>
              <a:spcAft>
                <a:spcPts val="0"/>
              </a:spcAft>
              <a:buClr>
                <a:schemeClr val="dk1"/>
              </a:buClr>
              <a:buSzPts val="9000"/>
              <a:buFont typeface="Calibri"/>
              <a:buNone/>
              <a:defRPr sz="9000"/>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45" name="Google Shape;145;g11295b7804c_0_385"/>
          <p:cNvSpPr txBox="1">
            <a:spLocks noGrp="1"/>
          </p:cNvSpPr>
          <p:nvPr>
            <p:ph type="subTitle" idx="1"/>
          </p:nvPr>
        </p:nvSpPr>
        <p:spPr>
          <a:xfrm>
            <a:off x="2286000" y="5403057"/>
            <a:ext cx="13716000" cy="2483700"/>
          </a:xfrm>
          <a:prstGeom prst="rect">
            <a:avLst/>
          </a:prstGeom>
          <a:noFill/>
          <a:ln>
            <a:noFill/>
          </a:ln>
        </p:spPr>
        <p:txBody>
          <a:bodyPr spcFirstLastPara="1" wrap="square" lIns="137150" tIns="68550" rIns="137150" bIns="68550" anchor="t" anchorCtr="0">
            <a:noAutofit/>
          </a:bodyPr>
          <a:lstStyle>
            <a:lvl1pPr lvl="0" algn="ctr">
              <a:lnSpc>
                <a:spcPct val="90000"/>
              </a:lnSpc>
              <a:spcBef>
                <a:spcPts val="1500"/>
              </a:spcBef>
              <a:spcAft>
                <a:spcPts val="0"/>
              </a:spcAft>
              <a:buClr>
                <a:schemeClr val="dk1"/>
              </a:buClr>
              <a:buSzPts val="3600"/>
              <a:buNone/>
              <a:defRPr sz="3600"/>
            </a:lvl1pPr>
            <a:lvl2pPr lvl="1" algn="ctr">
              <a:lnSpc>
                <a:spcPct val="90000"/>
              </a:lnSpc>
              <a:spcBef>
                <a:spcPts val="800"/>
              </a:spcBef>
              <a:spcAft>
                <a:spcPts val="0"/>
              </a:spcAft>
              <a:buClr>
                <a:schemeClr val="dk1"/>
              </a:buClr>
              <a:buSzPts val="3000"/>
              <a:buNone/>
              <a:defRPr sz="3000"/>
            </a:lvl2pPr>
            <a:lvl3pPr lvl="2" algn="ctr">
              <a:lnSpc>
                <a:spcPct val="90000"/>
              </a:lnSpc>
              <a:spcBef>
                <a:spcPts val="800"/>
              </a:spcBef>
              <a:spcAft>
                <a:spcPts val="0"/>
              </a:spcAft>
              <a:buClr>
                <a:schemeClr val="dk1"/>
              </a:buClr>
              <a:buSzPts val="2700"/>
              <a:buNone/>
              <a:defRPr sz="2700"/>
            </a:lvl3pPr>
            <a:lvl4pPr lvl="3" algn="ctr">
              <a:lnSpc>
                <a:spcPct val="90000"/>
              </a:lnSpc>
              <a:spcBef>
                <a:spcPts val="800"/>
              </a:spcBef>
              <a:spcAft>
                <a:spcPts val="0"/>
              </a:spcAft>
              <a:buClr>
                <a:schemeClr val="dk1"/>
              </a:buClr>
              <a:buSzPts val="2400"/>
              <a:buNone/>
              <a:defRPr sz="2400"/>
            </a:lvl4pPr>
            <a:lvl5pPr lvl="4" algn="ctr">
              <a:lnSpc>
                <a:spcPct val="90000"/>
              </a:lnSpc>
              <a:spcBef>
                <a:spcPts val="800"/>
              </a:spcBef>
              <a:spcAft>
                <a:spcPts val="0"/>
              </a:spcAft>
              <a:buClr>
                <a:schemeClr val="dk1"/>
              </a:buClr>
              <a:buSzPts val="2400"/>
              <a:buNone/>
              <a:defRPr sz="2400"/>
            </a:lvl5pPr>
            <a:lvl6pPr lvl="5" algn="ctr">
              <a:lnSpc>
                <a:spcPct val="90000"/>
              </a:lnSpc>
              <a:spcBef>
                <a:spcPts val="800"/>
              </a:spcBef>
              <a:spcAft>
                <a:spcPts val="0"/>
              </a:spcAft>
              <a:buClr>
                <a:schemeClr val="dk1"/>
              </a:buClr>
              <a:buSzPts val="2400"/>
              <a:buNone/>
              <a:defRPr sz="2400"/>
            </a:lvl6pPr>
            <a:lvl7pPr lvl="6" algn="ctr">
              <a:lnSpc>
                <a:spcPct val="90000"/>
              </a:lnSpc>
              <a:spcBef>
                <a:spcPts val="800"/>
              </a:spcBef>
              <a:spcAft>
                <a:spcPts val="0"/>
              </a:spcAft>
              <a:buClr>
                <a:schemeClr val="dk1"/>
              </a:buClr>
              <a:buSzPts val="2400"/>
              <a:buNone/>
              <a:defRPr sz="2400"/>
            </a:lvl7pPr>
            <a:lvl8pPr lvl="7" algn="ctr">
              <a:lnSpc>
                <a:spcPct val="90000"/>
              </a:lnSpc>
              <a:spcBef>
                <a:spcPts val="800"/>
              </a:spcBef>
              <a:spcAft>
                <a:spcPts val="0"/>
              </a:spcAft>
              <a:buClr>
                <a:schemeClr val="dk1"/>
              </a:buClr>
              <a:buSzPts val="2400"/>
              <a:buNone/>
              <a:defRPr sz="2400"/>
            </a:lvl8pPr>
            <a:lvl9pPr lvl="8" algn="ctr">
              <a:lnSpc>
                <a:spcPct val="90000"/>
              </a:lnSpc>
              <a:spcBef>
                <a:spcPts val="800"/>
              </a:spcBef>
              <a:spcAft>
                <a:spcPts val="0"/>
              </a:spcAft>
              <a:buClr>
                <a:schemeClr val="dk1"/>
              </a:buClr>
              <a:buSzPts val="2400"/>
              <a:buNone/>
              <a:defRPr sz="2400"/>
            </a:lvl9pPr>
          </a:lstStyle>
          <a:p>
            <a:endParaRPr/>
          </a:p>
        </p:txBody>
      </p:sp>
      <p:sp>
        <p:nvSpPr>
          <p:cNvPr id="146" name="Google Shape;146;g11295b7804c_0_385"/>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47" name="Google Shape;147;g11295b7804c_0_385"/>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48" name="Google Shape;148;g11295b7804c_0_385"/>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4" name="Google Shape;24;p4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5" name="Google Shape;25;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
        <p:cNvGrpSpPr/>
        <p:nvPr/>
      </p:nvGrpSpPr>
      <p:grpSpPr>
        <a:xfrm>
          <a:off x="0" y="0"/>
          <a:ext cx="0" cy="0"/>
          <a:chOff x="0" y="0"/>
          <a:chExt cx="0" cy="0"/>
        </a:xfrm>
      </p:grpSpPr>
      <p:sp>
        <p:nvSpPr>
          <p:cNvPr id="29" name="Google Shape;29;p3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1" name="Google Shape;31;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4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7" name="Google Shape;37;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4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4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4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4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5"/>
          <p:cNvSpPr>
            <a:spLocks noGrp="1"/>
          </p:cNvSpPr>
          <p:nvPr>
            <p:ph type="pic" idx="2"/>
          </p:nvPr>
        </p:nvSpPr>
        <p:spPr>
          <a:xfrm>
            <a:off x="1792288" y="612775"/>
            <a:ext cx="5486400" cy="4114800"/>
          </a:xfrm>
          <a:prstGeom prst="rect">
            <a:avLst/>
          </a:prstGeom>
          <a:noFill/>
          <a:ln>
            <a:noFill/>
          </a:ln>
        </p:spPr>
      </p:sp>
      <p:sp>
        <p:nvSpPr>
          <p:cNvPr id="64" name="Google Shape;64;p4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g11295b7804c_0_322"/>
          <p:cNvSpPr txBox="1">
            <a:spLocks noGrp="1"/>
          </p:cNvSpPr>
          <p:nvPr>
            <p:ph type="title"/>
          </p:nvPr>
        </p:nvSpPr>
        <p:spPr>
          <a:xfrm>
            <a:off x="1257300" y="547688"/>
            <a:ext cx="15773400" cy="1988700"/>
          </a:xfrm>
          <a:prstGeom prst="rect">
            <a:avLst/>
          </a:prstGeom>
          <a:noFill/>
          <a:ln>
            <a:noFill/>
          </a:ln>
        </p:spPr>
        <p:txBody>
          <a:bodyPr spcFirstLastPara="1" wrap="square" lIns="137150" tIns="68550" rIns="137150" bIns="68550" anchor="ctr" anchorCtr="0">
            <a:noAutofit/>
          </a:bodyPr>
          <a:lstStyle>
            <a:lvl1pPr marR="0" lvl="0" algn="l" rtl="0">
              <a:lnSpc>
                <a:spcPct val="90000"/>
              </a:lnSpc>
              <a:spcBef>
                <a:spcPts val="0"/>
              </a:spcBef>
              <a:spcAft>
                <a:spcPts val="0"/>
              </a:spcAft>
              <a:buClr>
                <a:schemeClr val="dk1"/>
              </a:buClr>
              <a:buSzPts val="6600"/>
              <a:buFont typeface="Calibri"/>
              <a:buNone/>
              <a:defRPr sz="66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9pPr>
          </a:lstStyle>
          <a:p>
            <a:endParaRPr/>
          </a:p>
        </p:txBody>
      </p:sp>
      <p:sp>
        <p:nvSpPr>
          <p:cNvPr id="82" name="Google Shape;82;g11295b7804c_0_322"/>
          <p:cNvSpPr txBox="1">
            <a:spLocks noGrp="1"/>
          </p:cNvSpPr>
          <p:nvPr>
            <p:ph type="body" idx="1"/>
          </p:nvPr>
        </p:nvSpPr>
        <p:spPr>
          <a:xfrm>
            <a:off x="1257300" y="2738438"/>
            <a:ext cx="15773400" cy="6526800"/>
          </a:xfrm>
          <a:prstGeom prst="rect">
            <a:avLst/>
          </a:prstGeom>
          <a:noFill/>
          <a:ln>
            <a:noFill/>
          </a:ln>
        </p:spPr>
        <p:txBody>
          <a:bodyPr spcFirstLastPara="1" wrap="square" lIns="137150" tIns="68550" rIns="137150" bIns="68550" anchor="t" anchorCtr="0">
            <a:noAutofit/>
          </a:bodyPr>
          <a:lstStyle>
            <a:lvl1pPr marL="457200" marR="0" lvl="0" indent="-495300" algn="l" rtl="0">
              <a:lnSpc>
                <a:spcPct val="90000"/>
              </a:lnSpc>
              <a:spcBef>
                <a:spcPts val="1500"/>
              </a:spcBef>
              <a:spcAft>
                <a:spcPts val="0"/>
              </a:spcAft>
              <a:buClr>
                <a:schemeClr val="dk1"/>
              </a:buClr>
              <a:buSzPts val="4200"/>
              <a:buFont typeface="Arial"/>
              <a:buChar char="•"/>
              <a:defRPr sz="42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8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2pPr>
            <a:lvl3pPr marL="1371600" marR="0" lvl="2" indent="-419100" algn="l" rtl="0">
              <a:lnSpc>
                <a:spcPct val="90000"/>
              </a:lnSpc>
              <a:spcBef>
                <a:spcPts val="8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3pPr>
            <a:lvl4pPr marL="1828800" marR="0" lvl="3"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4pPr>
            <a:lvl5pPr marL="2286000" marR="0" lvl="4"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5pPr>
            <a:lvl6pPr marL="2743200" marR="0" lvl="5"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83" name="Google Shape;83;g11295b7804c_0_322"/>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marR="0" lvl="0" algn="l" rtl="0">
              <a:lnSpc>
                <a:spcPct val="100000"/>
              </a:lnSpc>
              <a:spcBef>
                <a:spcPts val="0"/>
              </a:spcBef>
              <a:spcAft>
                <a:spcPts val="0"/>
              </a:spcAft>
              <a:buClr>
                <a:srgbClr val="000000"/>
              </a:buClr>
              <a:buSzPts val="21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libri"/>
                <a:ea typeface="Calibri"/>
                <a:cs typeface="Calibri"/>
                <a:sym typeface="Calibri"/>
              </a:defRPr>
            </a:lvl9pPr>
          </a:lstStyle>
          <a:p>
            <a:endParaRPr/>
          </a:p>
        </p:txBody>
      </p:sp>
      <p:sp>
        <p:nvSpPr>
          <p:cNvPr id="84" name="Google Shape;84;g11295b7804c_0_322"/>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marR="0" lvl="0" algn="ctr" rtl="0">
              <a:lnSpc>
                <a:spcPct val="100000"/>
              </a:lnSpc>
              <a:spcBef>
                <a:spcPts val="0"/>
              </a:spcBef>
              <a:spcAft>
                <a:spcPts val="0"/>
              </a:spcAft>
              <a:buClr>
                <a:srgbClr val="000000"/>
              </a:buClr>
              <a:buSzPts val="21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libri"/>
                <a:ea typeface="Calibri"/>
                <a:cs typeface="Calibri"/>
                <a:sym typeface="Calibri"/>
              </a:defRPr>
            </a:lvl9pPr>
          </a:lstStyle>
          <a:p>
            <a:endParaRPr/>
          </a:p>
        </p:txBody>
      </p:sp>
      <p:sp>
        <p:nvSpPr>
          <p:cNvPr id="85" name="Google Shape;85;g11295b7804c_0_322"/>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hyperlink" Target="https://digiconomist.net/bitcoin-energy-consumption" TargetMode="Externa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customXml" Target="../ink/ink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hyperlink" Target="https://hogeschoolutrecht.sharepoint.com/:w:/r/sites/InstituteforICT-onderwijs/_layouts/15/Doc.aspx?sourcedoc=%7B350A548D-D553-4AB5-B6ED-0B6F34DDAFEE%7D&amp;file=infographic%20ICT%20en%20SDGs.docx&amp;action=default&amp;mobileredirect=true" TargetMode="External"/><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hyperlink" Target="https://blog.ogd.nl/hoe-vervuilend-is-de-ict-sector-eigenlij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hyperlink" Target="https://doi.org/10.1038/s41467-019-14108-y"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hyperlink" Target="https://www.youtube.com/watch?v=DVFC4MGphuo"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RpqVmvMCmp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enGJyhu6Xr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gf4abeccd59_0_0"/>
          <p:cNvPicPr preferRelativeResize="0"/>
          <p:nvPr/>
        </p:nvPicPr>
        <p:blipFill rotWithShape="1">
          <a:blip r:embed="rId3">
            <a:alphaModFix/>
          </a:blip>
          <a:srcRect l="16401"/>
          <a:stretch/>
        </p:blipFill>
        <p:spPr>
          <a:xfrm>
            <a:off x="3069100" y="0"/>
            <a:ext cx="15218924" cy="10287000"/>
          </a:xfrm>
          <a:prstGeom prst="rect">
            <a:avLst/>
          </a:prstGeom>
          <a:noFill/>
          <a:ln>
            <a:noFill/>
          </a:ln>
        </p:spPr>
      </p:pic>
      <p:sp>
        <p:nvSpPr>
          <p:cNvPr id="154" name="Google Shape;154;gf4abeccd59_0_0"/>
          <p:cNvSpPr txBox="1"/>
          <p:nvPr/>
        </p:nvSpPr>
        <p:spPr>
          <a:xfrm>
            <a:off x="1272050" y="2100250"/>
            <a:ext cx="6543000" cy="203129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6000" b="1">
                <a:solidFill>
                  <a:schemeClr val="dk2"/>
                </a:solidFill>
                <a:latin typeface="Calibri"/>
                <a:ea typeface="Calibri"/>
                <a:cs typeface="Calibri"/>
                <a:sym typeface="Calibri"/>
              </a:rPr>
              <a:t>SDG-LES </a:t>
            </a:r>
            <a:br>
              <a:rPr lang="en-US" sz="6000" b="1">
                <a:solidFill>
                  <a:schemeClr val="dk2"/>
                </a:solidFill>
                <a:latin typeface="Calibri"/>
                <a:ea typeface="Calibri"/>
                <a:cs typeface="Calibri"/>
                <a:sym typeface="Calibri"/>
              </a:rPr>
            </a:br>
            <a:r>
              <a:rPr lang="en-US" sz="6000" b="1">
                <a:solidFill>
                  <a:schemeClr val="dk2"/>
                </a:solidFill>
                <a:latin typeface="Calibri"/>
                <a:ea typeface="Calibri"/>
                <a:cs typeface="Calibri"/>
                <a:sym typeface="Calibri"/>
              </a:rPr>
              <a:t>VOOR </a:t>
            </a:r>
            <a:r>
              <a:rPr lang="nl-NL" sz="6000" b="1">
                <a:solidFill>
                  <a:schemeClr val="dk2"/>
                </a:solidFill>
                <a:latin typeface="Calibri"/>
                <a:ea typeface="Calibri"/>
                <a:cs typeface="Calibri"/>
                <a:sym typeface="Calibri"/>
              </a:rPr>
              <a:t>S2</a:t>
            </a:r>
            <a:endParaRPr sz="6000" b="1">
              <a:solidFill>
                <a:schemeClr val="dk2"/>
              </a:solidFill>
              <a:latin typeface="Calibri"/>
              <a:ea typeface="Calibri"/>
              <a:cs typeface="Calibri"/>
              <a:sym typeface="Calibri"/>
            </a:endParaRPr>
          </a:p>
        </p:txBody>
      </p:sp>
      <p:pic>
        <p:nvPicPr>
          <p:cNvPr id="155" name="Google Shape;155;gf4abeccd59_0_0"/>
          <p:cNvPicPr preferRelativeResize="0"/>
          <p:nvPr/>
        </p:nvPicPr>
        <p:blipFill rotWithShape="1">
          <a:blip r:embed="rId4">
            <a:alphaModFix/>
          </a:blip>
          <a:srcRect/>
          <a:stretch/>
        </p:blipFill>
        <p:spPr>
          <a:xfrm>
            <a:off x="1309139" y="932580"/>
            <a:ext cx="906426" cy="9064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9" name="Google Shape;369;g1bec669a583_15_0"/>
          <p:cNvSpPr/>
          <p:nvPr/>
        </p:nvSpPr>
        <p:spPr>
          <a:xfrm>
            <a:off x="14820500" y="571575"/>
            <a:ext cx="2919300" cy="291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1" name="Google Shape;371;g1bec669a583_15_0"/>
          <p:cNvPicPr preferRelativeResize="0"/>
          <p:nvPr/>
        </p:nvPicPr>
        <p:blipFill rotWithShape="1">
          <a:blip r:embed="rId3">
            <a:alphaModFix/>
          </a:blip>
          <a:srcRect/>
          <a:stretch/>
        </p:blipFill>
        <p:spPr>
          <a:xfrm>
            <a:off x="0" y="9298328"/>
            <a:ext cx="18288000" cy="988668"/>
          </a:xfrm>
          <a:prstGeom prst="rect">
            <a:avLst/>
          </a:prstGeom>
          <a:noFill/>
          <a:ln>
            <a:noFill/>
          </a:ln>
        </p:spPr>
      </p:pic>
      <p:sp>
        <p:nvSpPr>
          <p:cNvPr id="372" name="Google Shape;372;g1bec669a583_15_0"/>
          <p:cNvSpPr/>
          <p:nvPr/>
        </p:nvSpPr>
        <p:spPr>
          <a:xfrm>
            <a:off x="0" y="8901725"/>
            <a:ext cx="18288000" cy="3966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g1bec669a583_15_0"/>
          <p:cNvSpPr/>
          <p:nvPr/>
        </p:nvSpPr>
        <p:spPr>
          <a:xfrm>
            <a:off x="0" y="8505125"/>
            <a:ext cx="18288000" cy="3966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g1bec669a583_15_0"/>
          <p:cNvSpPr txBox="1"/>
          <p:nvPr/>
        </p:nvSpPr>
        <p:spPr>
          <a:xfrm>
            <a:off x="742141" y="571575"/>
            <a:ext cx="6797700" cy="630881"/>
          </a:xfrm>
          <a:prstGeom prst="rect">
            <a:avLst/>
          </a:prstGeom>
          <a:noFill/>
          <a:ln>
            <a:noFill/>
          </a:ln>
        </p:spPr>
        <p:txBody>
          <a:bodyPr spcFirstLastPara="1" wrap="square" lIns="137150" tIns="68550" rIns="137150" bIns="68550" anchor="t" anchorCtr="0">
            <a:spAutoFit/>
          </a:bodyPr>
          <a:lstStyle/>
          <a:p>
            <a:pPr marL="0" lvl="0" indent="0" algn="l" rtl="0">
              <a:spcBef>
                <a:spcPts val="0"/>
              </a:spcBef>
              <a:spcAft>
                <a:spcPts val="0"/>
              </a:spcAft>
              <a:buClr>
                <a:schemeClr val="dk1"/>
              </a:buClr>
              <a:buFont typeface="Arial"/>
              <a:buNone/>
            </a:pPr>
            <a:r>
              <a:rPr lang="en-US" sz="3200" i="1">
                <a:solidFill>
                  <a:srgbClr val="1F497D"/>
                </a:solidFill>
                <a:latin typeface="+mj-lt"/>
                <a:ea typeface="Trebuchet MS"/>
                <a:cs typeface="Trebuchet MS"/>
                <a:sym typeface="Trebuchet MS"/>
              </a:rPr>
              <a:t>Environmental footprint of apps</a:t>
            </a:r>
            <a:endParaRPr sz="3200" b="1" i="1">
              <a:solidFill>
                <a:srgbClr val="1F497D"/>
              </a:solidFill>
              <a:latin typeface="+mj-lt"/>
              <a:ea typeface="Trebuchet MS"/>
              <a:cs typeface="Trebuchet MS"/>
              <a:sym typeface="Trebuchet MS"/>
            </a:endParaRPr>
          </a:p>
        </p:txBody>
      </p:sp>
      <p:pic>
        <p:nvPicPr>
          <p:cNvPr id="2050" name="Picture 2" descr="Horizontal bar graph with six internet apps listed on the y axis and their estimated water, land, and carbon footprints measured on the x axis. Netflix has by far the biggest footprint, followed by Zoom (1/3 of Netflix levels), TikTok (1/4 of Netflix levels). The others had much smaller footprints.">
            <a:extLst>
              <a:ext uri="{FF2B5EF4-FFF2-40B4-BE49-F238E27FC236}">
                <a16:creationId xmlns:a16="http://schemas.microsoft.com/office/drawing/2014/main" id="{26CC8B36-9A4B-B67D-F312-12A309C9F2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141" y="1712758"/>
            <a:ext cx="16803717" cy="6282471"/>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5AFB03B9-0D25-8A33-3F39-36A523D22646}"/>
              </a:ext>
            </a:extLst>
          </p:cNvPr>
          <p:cNvSpPr txBox="1"/>
          <p:nvPr/>
        </p:nvSpPr>
        <p:spPr>
          <a:xfrm>
            <a:off x="877824" y="8284464"/>
            <a:ext cx="16861976" cy="307777"/>
          </a:xfrm>
          <a:prstGeom prst="rect">
            <a:avLst/>
          </a:prstGeom>
          <a:noFill/>
        </p:spPr>
        <p:txBody>
          <a:bodyPr wrap="square" rtlCol="0">
            <a:spAutoFit/>
          </a:bodyPr>
          <a:lstStyle/>
          <a:p>
            <a:r>
              <a:rPr lang="en-US">
                <a:hlinkClick r:id="rId5"/>
              </a:rPr>
              <a:t>Bitcoin Energy Consumption Index - Digiconomist</a:t>
            </a:r>
            <a:endParaRPr lang="nl-NL"/>
          </a:p>
        </p:txBody>
      </p:sp>
    </p:spTree>
    <p:extLst>
      <p:ext uri="{BB962C8B-B14F-4D97-AF65-F5344CB8AC3E}">
        <p14:creationId xmlns:p14="http://schemas.microsoft.com/office/powerpoint/2010/main" val="3648376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9" name="Google Shape;369;g1bec669a583_15_0"/>
          <p:cNvSpPr/>
          <p:nvPr/>
        </p:nvSpPr>
        <p:spPr>
          <a:xfrm>
            <a:off x="14820500" y="571575"/>
            <a:ext cx="2919300" cy="291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1" name="Google Shape;371;g1bec669a583_15_0"/>
          <p:cNvPicPr preferRelativeResize="0"/>
          <p:nvPr/>
        </p:nvPicPr>
        <p:blipFill rotWithShape="1">
          <a:blip r:embed="rId3">
            <a:alphaModFix/>
          </a:blip>
          <a:srcRect/>
          <a:stretch/>
        </p:blipFill>
        <p:spPr>
          <a:xfrm>
            <a:off x="0" y="9298328"/>
            <a:ext cx="18288000" cy="988668"/>
          </a:xfrm>
          <a:prstGeom prst="rect">
            <a:avLst/>
          </a:prstGeom>
          <a:noFill/>
          <a:ln>
            <a:noFill/>
          </a:ln>
        </p:spPr>
      </p:pic>
      <p:sp>
        <p:nvSpPr>
          <p:cNvPr id="372" name="Google Shape;372;g1bec669a583_15_0"/>
          <p:cNvSpPr/>
          <p:nvPr/>
        </p:nvSpPr>
        <p:spPr>
          <a:xfrm>
            <a:off x="0" y="8901725"/>
            <a:ext cx="18288000" cy="3966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g1bec669a583_15_0"/>
          <p:cNvSpPr/>
          <p:nvPr/>
        </p:nvSpPr>
        <p:spPr>
          <a:xfrm>
            <a:off x="0" y="8505125"/>
            <a:ext cx="18288000" cy="3966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g1bec669a583_15_0"/>
          <p:cNvSpPr txBox="1"/>
          <p:nvPr/>
        </p:nvSpPr>
        <p:spPr>
          <a:xfrm>
            <a:off x="8022800" y="625004"/>
            <a:ext cx="6797700" cy="569326"/>
          </a:xfrm>
          <a:prstGeom prst="rect">
            <a:avLst/>
          </a:prstGeom>
          <a:noFill/>
          <a:ln>
            <a:noFill/>
          </a:ln>
        </p:spPr>
        <p:txBody>
          <a:bodyPr spcFirstLastPara="1" wrap="square" lIns="137150" tIns="68550" rIns="137150" bIns="68550" anchor="t" anchorCtr="0">
            <a:spAutoFit/>
          </a:bodyPr>
          <a:lstStyle/>
          <a:p>
            <a:pPr marL="0" lvl="0" indent="0" algn="l" rtl="0">
              <a:spcBef>
                <a:spcPts val="0"/>
              </a:spcBef>
              <a:spcAft>
                <a:spcPts val="0"/>
              </a:spcAft>
              <a:buClr>
                <a:schemeClr val="dk1"/>
              </a:buClr>
              <a:buFont typeface="Arial"/>
              <a:buNone/>
            </a:pPr>
            <a:r>
              <a:rPr lang="en-US" sz="2800" i="1">
                <a:solidFill>
                  <a:srgbClr val="1F497D"/>
                </a:solidFill>
                <a:latin typeface="Trebuchet MS"/>
                <a:ea typeface="Trebuchet MS"/>
                <a:cs typeface="Trebuchet MS"/>
                <a:sym typeface="Trebuchet MS"/>
              </a:rPr>
              <a:t>If Bitcoin was a country…</a:t>
            </a:r>
            <a:endParaRPr sz="2800" b="1" i="1">
              <a:solidFill>
                <a:srgbClr val="1F497D"/>
              </a:solidFill>
              <a:latin typeface="Trebuchet MS"/>
              <a:ea typeface="Trebuchet MS"/>
              <a:cs typeface="Trebuchet MS"/>
              <a:sym typeface="Trebuchet MS"/>
            </a:endParaRPr>
          </a:p>
        </p:txBody>
      </p:sp>
      <p:pic>
        <p:nvPicPr>
          <p:cNvPr id="4" name="Afbeelding 3">
            <a:extLst>
              <a:ext uri="{FF2B5EF4-FFF2-40B4-BE49-F238E27FC236}">
                <a16:creationId xmlns:a16="http://schemas.microsoft.com/office/drawing/2014/main" id="{8A54775F-6878-F675-75E4-3393041B1C3F}"/>
              </a:ext>
            </a:extLst>
          </p:cNvPr>
          <p:cNvPicPr>
            <a:picLocks noChangeAspect="1"/>
          </p:cNvPicPr>
          <p:nvPr/>
        </p:nvPicPr>
        <p:blipFill>
          <a:blip r:embed="rId4"/>
          <a:stretch>
            <a:fillRect/>
          </a:stretch>
        </p:blipFill>
        <p:spPr>
          <a:xfrm>
            <a:off x="2185016" y="2123653"/>
            <a:ext cx="13917967" cy="6039693"/>
          </a:xfrm>
          <a:prstGeom prst="rect">
            <a:avLst/>
          </a:prstGeom>
        </p:spPr>
      </p:pic>
      <mc:AlternateContent xmlns:mc="http://schemas.openxmlformats.org/markup-compatibility/2006" xmlns:p14="http://schemas.microsoft.com/office/powerpoint/2010/main">
        <mc:Choice Requires="p14">
          <p:contentPart p14:bwMode="auto" r:id="rId5">
            <p14:nvContentPartPr>
              <p14:cNvPr id="5" name="Inkt 4">
                <a:extLst>
                  <a:ext uri="{FF2B5EF4-FFF2-40B4-BE49-F238E27FC236}">
                    <a16:creationId xmlns:a16="http://schemas.microsoft.com/office/drawing/2014/main" id="{0D077220-5FE8-C502-E1E1-E951A26F05CD}"/>
                  </a:ext>
                </a:extLst>
              </p14:cNvPr>
              <p14:cNvContentPartPr/>
              <p14:nvPr/>
            </p14:nvContentPartPr>
            <p14:xfrm>
              <a:off x="8519544" y="3160152"/>
              <a:ext cx="1996200" cy="5563800"/>
            </p14:xfrm>
          </p:contentPart>
        </mc:Choice>
        <mc:Fallback xmlns="">
          <p:pic>
            <p:nvPicPr>
              <p:cNvPr id="5" name="Inkt 4">
                <a:extLst>
                  <a:ext uri="{FF2B5EF4-FFF2-40B4-BE49-F238E27FC236}">
                    <a16:creationId xmlns:a16="http://schemas.microsoft.com/office/drawing/2014/main" id="{0D077220-5FE8-C502-E1E1-E951A26F05CD}"/>
                  </a:ext>
                </a:extLst>
              </p:cNvPr>
              <p:cNvPicPr/>
              <p:nvPr/>
            </p:nvPicPr>
            <p:blipFill>
              <a:blip r:embed="rId6"/>
              <a:stretch>
                <a:fillRect/>
              </a:stretch>
            </p:blipFill>
            <p:spPr>
              <a:xfrm>
                <a:off x="8465904" y="3052512"/>
                <a:ext cx="2103840" cy="5779440"/>
              </a:xfrm>
              <a:prstGeom prst="rect">
                <a:avLst/>
              </a:prstGeom>
            </p:spPr>
          </p:pic>
        </mc:Fallback>
      </mc:AlternateContent>
    </p:spTree>
    <p:extLst>
      <p:ext uri="{BB962C8B-B14F-4D97-AF65-F5344CB8AC3E}">
        <p14:creationId xmlns:p14="http://schemas.microsoft.com/office/powerpoint/2010/main" val="1770907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g1bec669a583_15_0"/>
          <p:cNvSpPr txBox="1"/>
          <p:nvPr/>
        </p:nvSpPr>
        <p:spPr>
          <a:xfrm>
            <a:off x="2421150" y="4264541"/>
            <a:ext cx="13445700" cy="4262645"/>
          </a:xfrm>
          <a:prstGeom prst="rect">
            <a:avLst/>
          </a:prstGeom>
          <a:noFill/>
          <a:ln>
            <a:noFill/>
          </a:ln>
        </p:spPr>
        <p:txBody>
          <a:bodyPr spcFirstLastPara="1" wrap="square" lIns="137150" tIns="68550" rIns="137150" bIns="68550" anchor="t" anchorCtr="0">
            <a:spAutoFit/>
          </a:bodyPr>
          <a:lstStyle/>
          <a:p>
            <a:pPr marL="0" marR="0" lvl="0" indent="0" algn="ctr" rtl="0">
              <a:lnSpc>
                <a:spcPct val="100000"/>
              </a:lnSpc>
              <a:spcBef>
                <a:spcPts val="0"/>
              </a:spcBef>
              <a:spcAft>
                <a:spcPts val="0"/>
              </a:spcAft>
              <a:buNone/>
            </a:pPr>
            <a:r>
              <a:rPr lang="nl-NL" sz="3800" b="1">
                <a:solidFill>
                  <a:srgbClr val="1F497D"/>
                </a:solidFill>
                <a:latin typeface="Open Sans"/>
                <a:ea typeface="Open Sans"/>
                <a:cs typeface="Open Sans"/>
                <a:sym typeface="Open Sans"/>
              </a:rPr>
              <a:t>Bestudeer</a:t>
            </a:r>
            <a:endParaRPr sz="3800" b="1">
              <a:solidFill>
                <a:srgbClr val="1F497D"/>
              </a:solidFill>
              <a:latin typeface="Open Sans"/>
              <a:ea typeface="Open Sans"/>
              <a:cs typeface="Open Sans"/>
              <a:sym typeface="Open Sans"/>
            </a:endParaRPr>
          </a:p>
          <a:p>
            <a:pPr marL="0" marR="0" lvl="0" indent="0" algn="ctr" rtl="0">
              <a:lnSpc>
                <a:spcPct val="100000"/>
              </a:lnSpc>
              <a:spcBef>
                <a:spcPts val="0"/>
              </a:spcBef>
              <a:spcAft>
                <a:spcPts val="0"/>
              </a:spcAft>
              <a:buNone/>
            </a:pPr>
            <a:r>
              <a:rPr lang="nl-NL" sz="4800">
                <a:hlinkClick r:id="rId3"/>
              </a:rPr>
              <a:t>De impact van ICT op SDGs</a:t>
            </a:r>
            <a:endParaRPr lang="nl-NL" sz="4800"/>
          </a:p>
          <a:p>
            <a:pPr marL="0" marR="0" lvl="0" indent="0" algn="ctr" rtl="0">
              <a:lnSpc>
                <a:spcPct val="100000"/>
              </a:lnSpc>
              <a:spcBef>
                <a:spcPts val="0"/>
              </a:spcBef>
              <a:spcAft>
                <a:spcPts val="0"/>
              </a:spcAft>
              <a:buNone/>
            </a:pPr>
            <a:endParaRPr lang="nl-NL" sz="4800" b="1">
              <a:solidFill>
                <a:srgbClr val="1F497D"/>
              </a:solidFill>
              <a:latin typeface="Open Sans"/>
              <a:ea typeface="Open Sans"/>
              <a:cs typeface="Open Sans"/>
              <a:sym typeface="Open Sans"/>
            </a:endParaRPr>
          </a:p>
          <a:p>
            <a:pPr marL="0" marR="0" lvl="0" indent="0" algn="ctr" rtl="0">
              <a:lnSpc>
                <a:spcPct val="100000"/>
              </a:lnSpc>
              <a:spcBef>
                <a:spcPts val="0"/>
              </a:spcBef>
              <a:spcAft>
                <a:spcPts val="0"/>
              </a:spcAft>
              <a:buNone/>
            </a:pPr>
            <a:r>
              <a:rPr lang="nl-NL" sz="3800" b="1">
                <a:solidFill>
                  <a:srgbClr val="1F497D"/>
                </a:solidFill>
                <a:latin typeface="Open Sans"/>
                <a:ea typeface="Open Sans"/>
                <a:cs typeface="Open Sans"/>
                <a:sym typeface="Open Sans"/>
              </a:rPr>
              <a:t>of</a:t>
            </a:r>
          </a:p>
          <a:p>
            <a:pPr marL="0" marR="0" lvl="0" indent="0" algn="ctr" rtl="0">
              <a:lnSpc>
                <a:spcPct val="100000"/>
              </a:lnSpc>
              <a:spcBef>
                <a:spcPts val="0"/>
              </a:spcBef>
              <a:spcAft>
                <a:spcPts val="0"/>
              </a:spcAft>
              <a:buNone/>
            </a:pPr>
            <a:r>
              <a:rPr lang="nl-NL" sz="4800">
                <a:hlinkClick r:id="rId4"/>
              </a:rPr>
              <a:t>Hoe vervuilend is de ict-sector eigenlijk? (ogd.nl)</a:t>
            </a:r>
            <a:endParaRPr sz="3800" b="1">
              <a:solidFill>
                <a:srgbClr val="1F497D"/>
              </a:solidFill>
              <a:latin typeface="Open Sans"/>
              <a:ea typeface="Open Sans"/>
              <a:cs typeface="Open Sans"/>
              <a:sym typeface="Open Sans"/>
            </a:endParaRPr>
          </a:p>
          <a:p>
            <a:pPr marL="0" marR="0" lvl="0" indent="0" algn="ctr" rtl="0">
              <a:lnSpc>
                <a:spcPct val="100000"/>
              </a:lnSpc>
              <a:spcBef>
                <a:spcPts val="0"/>
              </a:spcBef>
              <a:spcAft>
                <a:spcPts val="0"/>
              </a:spcAft>
              <a:buNone/>
            </a:pPr>
            <a:endParaRPr sz="3800" b="1">
              <a:solidFill>
                <a:srgbClr val="1F497D"/>
              </a:solidFill>
              <a:latin typeface="Open Sans"/>
              <a:ea typeface="Open Sans"/>
              <a:cs typeface="Open Sans"/>
              <a:sym typeface="Open Sans"/>
            </a:endParaRPr>
          </a:p>
        </p:txBody>
      </p:sp>
      <p:sp>
        <p:nvSpPr>
          <p:cNvPr id="368" name="Google Shape;368;g1bec669a583_15_0"/>
          <p:cNvSpPr/>
          <p:nvPr/>
        </p:nvSpPr>
        <p:spPr>
          <a:xfrm>
            <a:off x="5753100" y="1204650"/>
            <a:ext cx="10553700" cy="1809900"/>
          </a:xfrm>
          <a:prstGeom prst="roundRect">
            <a:avLst>
              <a:gd name="adj" fmla="val 16667"/>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g1bec669a583_15_0"/>
          <p:cNvSpPr/>
          <p:nvPr/>
        </p:nvSpPr>
        <p:spPr>
          <a:xfrm>
            <a:off x="14820500" y="571575"/>
            <a:ext cx="2919300" cy="291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0" name="Google Shape;370;g1bec669a583_15_0"/>
          <p:cNvPicPr preferRelativeResize="0"/>
          <p:nvPr/>
        </p:nvPicPr>
        <p:blipFill rotWithShape="1">
          <a:blip r:embed="rId5">
            <a:alphaModFix/>
          </a:blip>
          <a:srcRect/>
          <a:stretch/>
        </p:blipFill>
        <p:spPr>
          <a:xfrm>
            <a:off x="14729961" y="571575"/>
            <a:ext cx="3100388" cy="3100388"/>
          </a:xfrm>
          <a:prstGeom prst="rect">
            <a:avLst/>
          </a:prstGeom>
          <a:noFill/>
          <a:ln>
            <a:noFill/>
          </a:ln>
        </p:spPr>
      </p:pic>
      <p:pic>
        <p:nvPicPr>
          <p:cNvPr id="371" name="Google Shape;371;g1bec669a583_15_0"/>
          <p:cNvPicPr preferRelativeResize="0"/>
          <p:nvPr/>
        </p:nvPicPr>
        <p:blipFill rotWithShape="1">
          <a:blip r:embed="rId6">
            <a:alphaModFix/>
          </a:blip>
          <a:srcRect/>
          <a:stretch/>
        </p:blipFill>
        <p:spPr>
          <a:xfrm>
            <a:off x="0" y="9298328"/>
            <a:ext cx="18288000" cy="988668"/>
          </a:xfrm>
          <a:prstGeom prst="rect">
            <a:avLst/>
          </a:prstGeom>
          <a:noFill/>
          <a:ln>
            <a:noFill/>
          </a:ln>
        </p:spPr>
      </p:pic>
      <p:sp>
        <p:nvSpPr>
          <p:cNvPr id="372" name="Google Shape;372;g1bec669a583_15_0"/>
          <p:cNvSpPr/>
          <p:nvPr/>
        </p:nvSpPr>
        <p:spPr>
          <a:xfrm>
            <a:off x="0" y="8901725"/>
            <a:ext cx="18288000" cy="3966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g1bec669a583_15_0"/>
          <p:cNvSpPr/>
          <p:nvPr/>
        </p:nvSpPr>
        <p:spPr>
          <a:xfrm>
            <a:off x="0" y="8505125"/>
            <a:ext cx="18288000" cy="3966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g1bec669a583_15_0"/>
          <p:cNvSpPr txBox="1"/>
          <p:nvPr/>
        </p:nvSpPr>
        <p:spPr>
          <a:xfrm>
            <a:off x="7962900" y="1301550"/>
            <a:ext cx="6797700" cy="1184879"/>
          </a:xfrm>
          <a:prstGeom prst="rect">
            <a:avLst/>
          </a:prstGeom>
          <a:noFill/>
          <a:ln>
            <a:noFill/>
          </a:ln>
        </p:spPr>
        <p:txBody>
          <a:bodyPr spcFirstLastPara="1" wrap="square" lIns="137150" tIns="68550" rIns="137150" bIns="68550" anchor="t" anchorCtr="0">
            <a:spAutoFit/>
          </a:bodyPr>
          <a:lstStyle/>
          <a:p>
            <a:pPr marL="0" lvl="0" indent="0" algn="l" rtl="0">
              <a:spcBef>
                <a:spcPts val="0"/>
              </a:spcBef>
              <a:spcAft>
                <a:spcPts val="0"/>
              </a:spcAft>
              <a:buClr>
                <a:schemeClr val="dk1"/>
              </a:buClr>
              <a:buFont typeface="Arial"/>
              <a:buNone/>
            </a:pPr>
            <a:r>
              <a:rPr lang="en-US" sz="4000" b="1">
                <a:solidFill>
                  <a:srgbClr val="1F497D"/>
                </a:solidFill>
                <a:latin typeface="Trebuchet MS"/>
                <a:ea typeface="Trebuchet MS"/>
                <a:cs typeface="Trebuchet MS"/>
                <a:sym typeface="Trebuchet MS"/>
              </a:rPr>
              <a:t>Opdracht:</a:t>
            </a:r>
            <a:endParaRPr sz="4000" b="1">
              <a:solidFill>
                <a:srgbClr val="1F497D"/>
              </a:solidFill>
              <a:latin typeface="Trebuchet MS"/>
              <a:ea typeface="Trebuchet MS"/>
              <a:cs typeface="Trebuchet MS"/>
              <a:sym typeface="Trebuchet MS"/>
            </a:endParaRPr>
          </a:p>
          <a:p>
            <a:pPr marL="0" lvl="0" indent="0" algn="l" rtl="0">
              <a:spcBef>
                <a:spcPts val="0"/>
              </a:spcBef>
              <a:spcAft>
                <a:spcPts val="0"/>
              </a:spcAft>
              <a:buClr>
                <a:schemeClr val="dk1"/>
              </a:buClr>
              <a:buFont typeface="Arial"/>
              <a:buNone/>
            </a:pPr>
            <a:r>
              <a:rPr lang="en-US" sz="2800" i="1">
                <a:solidFill>
                  <a:srgbClr val="1F497D"/>
                </a:solidFill>
                <a:latin typeface="Trebuchet MS"/>
                <a:ea typeface="Trebuchet MS"/>
                <a:cs typeface="Trebuchet MS"/>
                <a:sym typeface="Trebuchet MS"/>
              </a:rPr>
              <a:t>Hoe is de relatie tussen ICT en SDGs?</a:t>
            </a:r>
            <a:endParaRPr sz="2800" b="1" i="1">
              <a:solidFill>
                <a:srgbClr val="1F497D"/>
              </a:solidFill>
              <a:latin typeface="Trebuchet MS"/>
              <a:ea typeface="Trebuchet MS"/>
              <a:cs typeface="Trebuchet MS"/>
              <a:sym typeface="Trebuchet MS"/>
            </a:endParaRPr>
          </a:p>
        </p:txBody>
      </p:sp>
      <p:pic>
        <p:nvPicPr>
          <p:cNvPr id="375" name="Google Shape;375;g1bec669a583_15_0"/>
          <p:cNvPicPr preferRelativeResize="0"/>
          <p:nvPr/>
        </p:nvPicPr>
        <p:blipFill>
          <a:blip r:embed="rId7">
            <a:alphaModFix/>
          </a:blip>
          <a:stretch>
            <a:fillRect/>
          </a:stretch>
        </p:blipFill>
        <p:spPr>
          <a:xfrm>
            <a:off x="5753099" y="923624"/>
            <a:ext cx="2371948" cy="237194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9" name="Google Shape;369;g1bec669a583_15_0"/>
          <p:cNvSpPr/>
          <p:nvPr/>
        </p:nvSpPr>
        <p:spPr>
          <a:xfrm>
            <a:off x="14820500" y="571575"/>
            <a:ext cx="2919300" cy="291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1" name="Google Shape;371;g1bec669a583_15_0"/>
          <p:cNvPicPr preferRelativeResize="0"/>
          <p:nvPr/>
        </p:nvPicPr>
        <p:blipFill rotWithShape="1">
          <a:blip r:embed="rId3">
            <a:alphaModFix/>
          </a:blip>
          <a:srcRect/>
          <a:stretch/>
        </p:blipFill>
        <p:spPr>
          <a:xfrm>
            <a:off x="0" y="9298328"/>
            <a:ext cx="18288000" cy="988668"/>
          </a:xfrm>
          <a:prstGeom prst="rect">
            <a:avLst/>
          </a:prstGeom>
          <a:noFill/>
          <a:ln>
            <a:noFill/>
          </a:ln>
        </p:spPr>
      </p:pic>
      <p:sp>
        <p:nvSpPr>
          <p:cNvPr id="372" name="Google Shape;372;g1bec669a583_15_0"/>
          <p:cNvSpPr/>
          <p:nvPr/>
        </p:nvSpPr>
        <p:spPr>
          <a:xfrm>
            <a:off x="0" y="8901725"/>
            <a:ext cx="18288000" cy="3966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g1bec669a583_15_0"/>
          <p:cNvSpPr/>
          <p:nvPr/>
        </p:nvSpPr>
        <p:spPr>
          <a:xfrm>
            <a:off x="0" y="8505125"/>
            <a:ext cx="18288000" cy="396600"/>
          </a:xfrm>
          <a:prstGeom prst="rect">
            <a:avLst/>
          </a:prstGeom>
          <a:solidFill>
            <a:srgbClr val="F3F3F3"/>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1800" b="0" i="0">
                <a:solidFill>
                  <a:srgbClr val="000000"/>
                </a:solidFill>
                <a:effectLst/>
                <a:highlight>
                  <a:srgbClr val="FFFFFF"/>
                </a:highlight>
                <a:latin typeface="Calibri" panose="020F0502020204030204" pitchFamily="34" charset="0"/>
              </a:rPr>
              <a:t>Vinuesa, R., Azizpour, H., Leite, I. </a:t>
            </a:r>
            <a:r>
              <a:rPr lang="en-US" sz="1800" b="0" i="1">
                <a:solidFill>
                  <a:srgbClr val="000000"/>
                </a:solidFill>
                <a:effectLst/>
                <a:highlight>
                  <a:srgbClr val="FFFFFF"/>
                </a:highlight>
                <a:latin typeface="Calibri" panose="020F0502020204030204" pitchFamily="34" charset="0"/>
              </a:rPr>
              <a:t>et al.</a:t>
            </a:r>
            <a:r>
              <a:rPr lang="en-US" sz="1800" b="0" i="0">
                <a:solidFill>
                  <a:srgbClr val="000000"/>
                </a:solidFill>
                <a:effectLst/>
                <a:highlight>
                  <a:srgbClr val="FFFFFF"/>
                </a:highlight>
                <a:latin typeface="Calibri" panose="020F0502020204030204" pitchFamily="34" charset="0"/>
              </a:rPr>
              <a:t> The role of artificial intelligence in achieving the Sustainable Development Goals. </a:t>
            </a:r>
            <a:r>
              <a:rPr lang="en-US" sz="1800" b="0" i="1">
                <a:solidFill>
                  <a:srgbClr val="000000"/>
                </a:solidFill>
                <a:effectLst/>
                <a:highlight>
                  <a:srgbClr val="FFFFFF"/>
                </a:highlight>
                <a:latin typeface="Calibri" panose="020F0502020204030204" pitchFamily="34" charset="0"/>
              </a:rPr>
              <a:t>Nat Commun</a:t>
            </a:r>
            <a:r>
              <a:rPr lang="en-US" sz="1800" b="0" i="0">
                <a:solidFill>
                  <a:srgbClr val="000000"/>
                </a:solidFill>
                <a:effectLst/>
                <a:highlight>
                  <a:srgbClr val="FFFFFF"/>
                </a:highlight>
                <a:latin typeface="Calibri" panose="020F0502020204030204" pitchFamily="34" charset="0"/>
              </a:rPr>
              <a:t> </a:t>
            </a:r>
            <a:r>
              <a:rPr lang="en-US" sz="1800" b="1" i="0">
                <a:solidFill>
                  <a:srgbClr val="000000"/>
                </a:solidFill>
                <a:effectLst/>
                <a:highlight>
                  <a:srgbClr val="FFFFFF"/>
                </a:highlight>
                <a:latin typeface="Calibri" panose="020F0502020204030204" pitchFamily="34" charset="0"/>
              </a:rPr>
              <a:t>11</a:t>
            </a:r>
            <a:r>
              <a:rPr lang="en-US" sz="1800" b="0" i="0">
                <a:solidFill>
                  <a:srgbClr val="000000"/>
                </a:solidFill>
                <a:effectLst/>
                <a:highlight>
                  <a:srgbClr val="FFFFFF"/>
                </a:highlight>
                <a:latin typeface="Calibri" panose="020F0502020204030204" pitchFamily="34" charset="0"/>
              </a:rPr>
              <a:t>, 233 (2020).</a:t>
            </a:r>
          </a:p>
          <a:p>
            <a:pPr marL="0" lvl="0" indent="0" algn="r" rtl="0">
              <a:spcBef>
                <a:spcPts val="0"/>
              </a:spcBef>
              <a:spcAft>
                <a:spcPts val="0"/>
              </a:spcAft>
              <a:buNone/>
            </a:pPr>
            <a:r>
              <a:rPr lang="en-US" sz="1800" b="0" i="0">
                <a:solidFill>
                  <a:srgbClr val="000000"/>
                </a:solidFill>
                <a:effectLst/>
                <a:highlight>
                  <a:srgbClr val="FFFFFF"/>
                </a:highlight>
                <a:latin typeface="Calibri" panose="020F0502020204030204" pitchFamily="34" charset="0"/>
              </a:rPr>
              <a:t> https://doi.org/10.1038/s41467-019-14108-y </a:t>
            </a:r>
          </a:p>
        </p:txBody>
      </p:sp>
      <p:pic>
        <p:nvPicPr>
          <p:cNvPr id="1026" name="Picture 2">
            <a:hlinkClick r:id="rId4"/>
            <a:extLst>
              <a:ext uri="{FF2B5EF4-FFF2-40B4-BE49-F238E27FC236}">
                <a16:creationId xmlns:a16="http://schemas.microsoft.com/office/drawing/2014/main" id="{08C5FFA1-6F39-5761-5043-4B9FE5D8A8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511979"/>
            <a:ext cx="15240000" cy="763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026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1bec669a583_15_80"/>
          <p:cNvSpPr/>
          <p:nvPr/>
        </p:nvSpPr>
        <p:spPr>
          <a:xfrm>
            <a:off x="0" y="19702900"/>
            <a:ext cx="18288000" cy="3966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g1bec669a583_15_80"/>
          <p:cNvSpPr/>
          <p:nvPr/>
        </p:nvSpPr>
        <p:spPr>
          <a:xfrm>
            <a:off x="0" y="19306300"/>
            <a:ext cx="18288000" cy="3966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g1bec669a583_15_80"/>
          <p:cNvSpPr/>
          <p:nvPr/>
        </p:nvSpPr>
        <p:spPr>
          <a:xfrm>
            <a:off x="0" y="20099500"/>
            <a:ext cx="18288000" cy="3966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7" name="Google Shape;387;g1bec669a583_15_80"/>
          <p:cNvPicPr preferRelativeResize="0"/>
          <p:nvPr/>
        </p:nvPicPr>
        <p:blipFill rotWithShape="1">
          <a:blip r:embed="rId3">
            <a:alphaModFix/>
          </a:blip>
          <a:srcRect/>
          <a:stretch/>
        </p:blipFill>
        <p:spPr>
          <a:xfrm>
            <a:off x="0" y="9298328"/>
            <a:ext cx="18288000" cy="988668"/>
          </a:xfrm>
          <a:prstGeom prst="rect">
            <a:avLst/>
          </a:prstGeom>
          <a:noFill/>
          <a:ln>
            <a:noFill/>
          </a:ln>
        </p:spPr>
      </p:pic>
      <p:sp>
        <p:nvSpPr>
          <p:cNvPr id="388" name="Google Shape;388;g1bec669a583_15_80"/>
          <p:cNvSpPr/>
          <p:nvPr/>
        </p:nvSpPr>
        <p:spPr>
          <a:xfrm>
            <a:off x="0" y="8901725"/>
            <a:ext cx="18288000" cy="3966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g1bec669a583_15_80"/>
          <p:cNvSpPr/>
          <p:nvPr/>
        </p:nvSpPr>
        <p:spPr>
          <a:xfrm>
            <a:off x="0" y="8505125"/>
            <a:ext cx="18288000" cy="3966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Afbeelding 2">
            <a:hlinkClick r:id="rId4"/>
            <a:extLst>
              <a:ext uri="{FF2B5EF4-FFF2-40B4-BE49-F238E27FC236}">
                <a16:creationId xmlns:a16="http://schemas.microsoft.com/office/drawing/2014/main" id="{5B5171EF-40EA-20F3-A193-F7224B26568F}"/>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912" t="4350" r="6013" b="2185"/>
          <a:stretch/>
        </p:blipFill>
        <p:spPr>
          <a:xfrm>
            <a:off x="2368296" y="24024"/>
            <a:ext cx="13551408" cy="848110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394"/>
        <p:cNvGrpSpPr/>
        <p:nvPr/>
      </p:nvGrpSpPr>
      <p:grpSpPr>
        <a:xfrm>
          <a:off x="0" y="0"/>
          <a:ext cx="0" cy="0"/>
          <a:chOff x="0" y="0"/>
          <a:chExt cx="0" cy="0"/>
        </a:xfrm>
      </p:grpSpPr>
      <p:sp>
        <p:nvSpPr>
          <p:cNvPr id="395" name="Google Shape;395;g7406b72e5299a7c9_38"/>
          <p:cNvSpPr/>
          <p:nvPr/>
        </p:nvSpPr>
        <p:spPr>
          <a:xfrm>
            <a:off x="0" y="19702900"/>
            <a:ext cx="18288000" cy="3966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g7406b72e5299a7c9_38"/>
          <p:cNvSpPr/>
          <p:nvPr/>
        </p:nvSpPr>
        <p:spPr>
          <a:xfrm>
            <a:off x="0" y="19306300"/>
            <a:ext cx="18288000" cy="3966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g7406b72e5299a7c9_38"/>
          <p:cNvSpPr/>
          <p:nvPr/>
        </p:nvSpPr>
        <p:spPr>
          <a:xfrm>
            <a:off x="0" y="20099500"/>
            <a:ext cx="18288000" cy="3966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g7406b72e5299a7c9_38"/>
          <p:cNvSpPr txBox="1"/>
          <p:nvPr/>
        </p:nvSpPr>
        <p:spPr>
          <a:xfrm>
            <a:off x="4098002" y="505788"/>
            <a:ext cx="13961400" cy="754200"/>
          </a:xfrm>
          <a:prstGeom prst="rect">
            <a:avLst/>
          </a:prstGeom>
          <a:noFill/>
          <a:ln>
            <a:noFill/>
          </a:ln>
        </p:spPr>
        <p:txBody>
          <a:bodyPr spcFirstLastPara="1" wrap="square" lIns="137150" tIns="68550" rIns="137150" bIns="68550" anchor="t" anchorCtr="0">
            <a:spAutoFit/>
          </a:bodyPr>
          <a:lstStyle/>
          <a:p>
            <a:pPr marL="0" marR="0" lvl="0" indent="0" algn="r" rtl="0">
              <a:lnSpc>
                <a:spcPct val="100000"/>
              </a:lnSpc>
              <a:spcBef>
                <a:spcPts val="0"/>
              </a:spcBef>
              <a:spcAft>
                <a:spcPts val="0"/>
              </a:spcAft>
              <a:buNone/>
            </a:pPr>
            <a:r>
              <a:rPr lang="en-US" sz="4000" b="1">
                <a:solidFill>
                  <a:srgbClr val="1F497D"/>
                </a:solidFill>
                <a:latin typeface="Open Sans"/>
                <a:ea typeface="Open Sans"/>
                <a:cs typeface="Open Sans"/>
                <a:sym typeface="Open Sans"/>
              </a:rPr>
              <a:t>Wat kan er beter?</a:t>
            </a:r>
            <a:endParaRPr sz="4000" b="1" i="0" u="none" strike="noStrike" cap="none">
              <a:solidFill>
                <a:srgbClr val="1F497D"/>
              </a:solidFill>
              <a:latin typeface="Open Sans"/>
              <a:ea typeface="Open Sans"/>
              <a:cs typeface="Open Sans"/>
              <a:sym typeface="Open Sans"/>
            </a:endParaRPr>
          </a:p>
        </p:txBody>
      </p:sp>
      <p:pic>
        <p:nvPicPr>
          <p:cNvPr id="399" name="Google Shape;399;g7406b72e5299a7c9_38"/>
          <p:cNvPicPr preferRelativeResize="0"/>
          <p:nvPr/>
        </p:nvPicPr>
        <p:blipFill>
          <a:blip r:embed="rId3">
            <a:alphaModFix/>
          </a:blip>
          <a:stretch>
            <a:fillRect/>
          </a:stretch>
        </p:blipFill>
        <p:spPr>
          <a:xfrm>
            <a:off x="0" y="1827730"/>
            <a:ext cx="18288000" cy="848290"/>
          </a:xfrm>
          <a:prstGeom prst="rect">
            <a:avLst/>
          </a:prstGeom>
          <a:noFill/>
          <a:ln>
            <a:noFill/>
          </a:ln>
        </p:spPr>
      </p:pic>
      <p:sp>
        <p:nvSpPr>
          <p:cNvPr id="400" name="Google Shape;400;g7406b72e5299a7c9_38"/>
          <p:cNvSpPr txBox="1"/>
          <p:nvPr/>
        </p:nvSpPr>
        <p:spPr>
          <a:xfrm>
            <a:off x="150" y="2676025"/>
            <a:ext cx="18288000" cy="477000"/>
          </a:xfrm>
          <a:prstGeom prst="rect">
            <a:avLst/>
          </a:prstGeom>
          <a:noFill/>
          <a:ln>
            <a:noFill/>
          </a:ln>
        </p:spPr>
        <p:txBody>
          <a:bodyPr spcFirstLastPara="1" wrap="square" lIns="137150" tIns="68550" rIns="137150" bIns="68550" anchor="t" anchorCtr="0">
            <a:spAutoFit/>
          </a:bodyPr>
          <a:lstStyle/>
          <a:p>
            <a:pPr marL="0" marR="0" lvl="0" indent="0" algn="l" rtl="0">
              <a:lnSpc>
                <a:spcPct val="100000"/>
              </a:lnSpc>
              <a:spcBef>
                <a:spcPts val="0"/>
              </a:spcBef>
              <a:spcAft>
                <a:spcPts val="0"/>
              </a:spcAft>
              <a:buNone/>
            </a:pPr>
            <a:r>
              <a:rPr lang="en-US" sz="1100" b="1">
                <a:solidFill>
                  <a:srgbClr val="E52043"/>
                </a:solidFill>
                <a:latin typeface="Open Sans"/>
                <a:ea typeface="Open Sans"/>
                <a:cs typeface="Open Sans"/>
                <a:sym typeface="Open Sans"/>
              </a:rPr>
              <a:t>Armoede; eerlijke verdeling; basisbehoeften</a:t>
            </a:r>
            <a:r>
              <a:rPr lang="en-US" sz="1100" b="1">
                <a:solidFill>
                  <a:schemeClr val="dk1"/>
                </a:solidFill>
                <a:latin typeface="Open Sans"/>
                <a:ea typeface="Open Sans"/>
                <a:cs typeface="Open Sans"/>
                <a:sym typeface="Open Sans"/>
              </a:rPr>
              <a:t>		</a:t>
            </a:r>
            <a:r>
              <a:rPr lang="en-US" sz="1100" b="1">
                <a:solidFill>
                  <a:srgbClr val="DDA845"/>
                </a:solidFill>
                <a:latin typeface="Open Sans"/>
                <a:ea typeface="Open Sans"/>
                <a:cs typeface="Open Sans"/>
                <a:sym typeface="Open Sans"/>
              </a:rPr>
              <a:t>Honger; ondervoeding; voedselverspilling</a:t>
            </a:r>
            <a:r>
              <a:rPr lang="en-US" sz="1100" b="1">
                <a:solidFill>
                  <a:schemeClr val="dk1"/>
                </a:solidFill>
                <a:latin typeface="Open Sans"/>
                <a:ea typeface="Open Sans"/>
                <a:cs typeface="Open Sans"/>
                <a:sym typeface="Open Sans"/>
              </a:rPr>
              <a:t>		</a:t>
            </a:r>
            <a:r>
              <a:rPr lang="en-US" sz="1100" b="1">
                <a:solidFill>
                  <a:srgbClr val="43A24C"/>
                </a:solidFill>
                <a:latin typeface="Open Sans"/>
                <a:ea typeface="Open Sans"/>
                <a:cs typeface="Open Sans"/>
                <a:sym typeface="Open Sans"/>
              </a:rPr>
              <a:t>Fysiek en geestelijk gezond; verslaving	</a:t>
            </a:r>
            <a:r>
              <a:rPr lang="en-US" sz="1100" b="1">
                <a:solidFill>
                  <a:schemeClr val="dk1"/>
                </a:solidFill>
                <a:latin typeface="Open Sans"/>
                <a:ea typeface="Open Sans"/>
                <a:cs typeface="Open Sans"/>
                <a:sym typeface="Open Sans"/>
              </a:rPr>
              <a:t>		</a:t>
            </a:r>
            <a:r>
              <a:rPr lang="en-US" sz="1100" b="1">
                <a:solidFill>
                  <a:srgbClr val="CA1934"/>
                </a:solidFill>
                <a:latin typeface="Open Sans"/>
                <a:ea typeface="Open Sans"/>
                <a:cs typeface="Open Sans"/>
                <a:sym typeface="Open Sans"/>
              </a:rPr>
              <a:t>Betekenisvol onderwijs; basisvaardigheden;</a:t>
            </a:r>
            <a:r>
              <a:rPr lang="en-US" sz="1100" b="1">
                <a:solidFill>
                  <a:schemeClr val="dk1"/>
                </a:solidFill>
                <a:latin typeface="Open Sans"/>
                <a:ea typeface="Open Sans"/>
                <a:cs typeface="Open Sans"/>
                <a:sym typeface="Open Sans"/>
              </a:rPr>
              <a:t>		</a:t>
            </a:r>
            <a:r>
              <a:rPr lang="en-US" sz="1100" b="1">
                <a:solidFill>
                  <a:srgbClr val="E73A38"/>
                </a:solidFill>
                <a:latin typeface="Open Sans"/>
                <a:ea typeface="Open Sans"/>
                <a:cs typeface="Open Sans"/>
                <a:sym typeface="Open Sans"/>
              </a:rPr>
              <a:t>Pesten; diverse rolmodellen; seksuele</a:t>
            </a:r>
            <a:endParaRPr sz="1100" b="1">
              <a:solidFill>
                <a:srgbClr val="E73A38"/>
              </a:solidFill>
              <a:latin typeface="Open Sans"/>
              <a:ea typeface="Open Sans"/>
              <a:cs typeface="Open Sans"/>
              <a:sym typeface="Open Sans"/>
            </a:endParaRPr>
          </a:p>
          <a:p>
            <a:pPr marL="10515600" marR="0" lvl="0" indent="457200" algn="l" rtl="0">
              <a:lnSpc>
                <a:spcPct val="100000"/>
              </a:lnSpc>
              <a:spcBef>
                <a:spcPts val="0"/>
              </a:spcBef>
              <a:spcAft>
                <a:spcPts val="0"/>
              </a:spcAft>
              <a:buNone/>
            </a:pPr>
            <a:r>
              <a:rPr lang="en-US" sz="1100" b="1">
                <a:solidFill>
                  <a:srgbClr val="CA1934"/>
                </a:solidFill>
                <a:latin typeface="Open Sans"/>
                <a:ea typeface="Open Sans"/>
                <a:cs typeface="Open Sans"/>
                <a:sym typeface="Open Sans"/>
              </a:rPr>
              <a:t>leren voor duurzame ontwikkeling </a:t>
            </a:r>
            <a:r>
              <a:rPr lang="en-US" sz="1100" b="1">
                <a:solidFill>
                  <a:schemeClr val="dk1"/>
                </a:solidFill>
                <a:latin typeface="Open Sans"/>
                <a:ea typeface="Open Sans"/>
                <a:cs typeface="Open Sans"/>
                <a:sym typeface="Open Sans"/>
              </a:rPr>
              <a:t>			</a:t>
            </a:r>
            <a:r>
              <a:rPr lang="en-US" sz="1100" b="1">
                <a:solidFill>
                  <a:srgbClr val="E73A38"/>
                </a:solidFill>
                <a:latin typeface="Open Sans"/>
                <a:ea typeface="Open Sans"/>
                <a:cs typeface="Open Sans"/>
                <a:sym typeface="Open Sans"/>
              </a:rPr>
              <a:t>voorlichting</a:t>
            </a:r>
            <a:endParaRPr sz="1100" b="1" i="0" u="none" strike="noStrike" cap="none">
              <a:solidFill>
                <a:srgbClr val="E73A38"/>
              </a:solidFill>
              <a:latin typeface="Open Sans"/>
              <a:ea typeface="Open Sans"/>
              <a:cs typeface="Open Sans"/>
              <a:sym typeface="Open Sans"/>
            </a:endParaRPr>
          </a:p>
        </p:txBody>
      </p:sp>
      <p:sp>
        <p:nvSpPr>
          <p:cNvPr id="401" name="Google Shape;401;g7406b72e5299a7c9_38"/>
          <p:cNvSpPr txBox="1"/>
          <p:nvPr/>
        </p:nvSpPr>
        <p:spPr>
          <a:xfrm>
            <a:off x="228600" y="3912686"/>
            <a:ext cx="17830800" cy="4016424"/>
          </a:xfrm>
          <a:prstGeom prst="rect">
            <a:avLst/>
          </a:prstGeom>
          <a:noFill/>
          <a:ln>
            <a:noFill/>
          </a:ln>
        </p:spPr>
        <p:txBody>
          <a:bodyPr spcFirstLastPara="1" wrap="square" lIns="137150" tIns="68550" rIns="137150" bIns="68550" anchor="t" anchorCtr="0">
            <a:spAutoFit/>
          </a:bodyPr>
          <a:lstStyle/>
          <a:p>
            <a:pPr marL="0" lvl="0" indent="0" algn="ctr" rtl="0">
              <a:lnSpc>
                <a:spcPct val="140007"/>
              </a:lnSpc>
              <a:spcBef>
                <a:spcPts val="0"/>
              </a:spcBef>
              <a:spcAft>
                <a:spcPts val="0"/>
              </a:spcAft>
              <a:buClr>
                <a:schemeClr val="dk1"/>
              </a:buClr>
              <a:buSzPts val="1100"/>
              <a:buFont typeface="Arial"/>
              <a:buNone/>
            </a:pPr>
            <a:r>
              <a:rPr lang="en-US" sz="3600" b="1">
                <a:solidFill>
                  <a:srgbClr val="1F497D"/>
                </a:solidFill>
                <a:latin typeface="Arial" panose="020B0604020202020204" pitchFamily="34" charset="0"/>
                <a:ea typeface="Avenir"/>
                <a:cs typeface="Arial" panose="020B0604020202020204" pitchFamily="34" charset="0"/>
                <a:sym typeface="Avenir"/>
              </a:rPr>
              <a:t>Wat kan er beter?</a:t>
            </a:r>
            <a:endParaRPr sz="3600" b="1">
              <a:solidFill>
                <a:srgbClr val="1F497D"/>
              </a:solidFill>
              <a:latin typeface="Arial" panose="020B0604020202020204" pitchFamily="34" charset="0"/>
              <a:ea typeface="Avenir"/>
              <a:cs typeface="Arial" panose="020B0604020202020204" pitchFamily="34" charset="0"/>
              <a:sym typeface="Avenir"/>
            </a:endParaRPr>
          </a:p>
          <a:p>
            <a:pPr marL="0" lvl="0" indent="0" algn="ctr" rtl="0">
              <a:lnSpc>
                <a:spcPct val="140007"/>
              </a:lnSpc>
              <a:spcBef>
                <a:spcPts val="0"/>
              </a:spcBef>
              <a:spcAft>
                <a:spcPts val="0"/>
              </a:spcAft>
              <a:buClr>
                <a:schemeClr val="dk1"/>
              </a:buClr>
              <a:buSzPts val="1100"/>
              <a:buFont typeface="Arial"/>
              <a:buNone/>
            </a:pPr>
            <a:endParaRPr sz="3600">
              <a:solidFill>
                <a:srgbClr val="1F497D"/>
              </a:solidFill>
              <a:latin typeface="Arial" panose="020B0604020202020204" pitchFamily="34" charset="0"/>
              <a:ea typeface="Avenir"/>
              <a:cs typeface="Arial" panose="020B0604020202020204" pitchFamily="34" charset="0"/>
              <a:sym typeface="Avenir"/>
            </a:endParaRPr>
          </a:p>
          <a:p>
            <a:pPr marL="0" lvl="0" indent="0" algn="ctr" rtl="0">
              <a:lnSpc>
                <a:spcPct val="140007"/>
              </a:lnSpc>
              <a:spcBef>
                <a:spcPts val="0"/>
              </a:spcBef>
              <a:spcAft>
                <a:spcPts val="0"/>
              </a:spcAft>
              <a:buNone/>
            </a:pPr>
            <a:r>
              <a:rPr lang="en-US" sz="3600">
                <a:solidFill>
                  <a:srgbClr val="1F497D"/>
                </a:solidFill>
                <a:latin typeface="Arial" panose="020B0604020202020204" pitchFamily="34" charset="0"/>
                <a:ea typeface="Avenir"/>
                <a:cs typeface="Arial" panose="020B0604020202020204" pitchFamily="34" charset="0"/>
                <a:sym typeface="Avenir"/>
              </a:rPr>
              <a:t>Pak een (digitale) post it en </a:t>
            </a:r>
          </a:p>
          <a:p>
            <a:pPr marL="0" lvl="0" indent="0" algn="ctr" rtl="0">
              <a:lnSpc>
                <a:spcPct val="140007"/>
              </a:lnSpc>
              <a:spcBef>
                <a:spcPts val="0"/>
              </a:spcBef>
              <a:spcAft>
                <a:spcPts val="0"/>
              </a:spcAft>
              <a:buNone/>
            </a:pPr>
            <a:r>
              <a:rPr lang="en-US" sz="3600">
                <a:solidFill>
                  <a:srgbClr val="1F497D"/>
                </a:solidFill>
                <a:latin typeface="Arial" panose="020B0604020202020204" pitchFamily="34" charset="0"/>
                <a:ea typeface="Avenir"/>
                <a:cs typeface="Arial" panose="020B0604020202020204" pitchFamily="34" charset="0"/>
                <a:sym typeface="Avenir"/>
              </a:rPr>
              <a:t>bedenk per tweetal wat beter kan binnen jullie vakgebied.</a:t>
            </a:r>
            <a:endParaRPr sz="3600">
              <a:solidFill>
                <a:srgbClr val="1F497D"/>
              </a:solidFill>
              <a:latin typeface="Arial" panose="020B0604020202020204" pitchFamily="34" charset="0"/>
              <a:ea typeface="Avenir"/>
              <a:cs typeface="Arial" panose="020B0604020202020204" pitchFamily="34" charset="0"/>
              <a:sym typeface="Avenir"/>
            </a:endParaRPr>
          </a:p>
          <a:p>
            <a:pPr marL="0" marR="0" lvl="0" indent="0" algn="ctr" rtl="0">
              <a:lnSpc>
                <a:spcPct val="140007"/>
              </a:lnSpc>
              <a:spcBef>
                <a:spcPts val="0"/>
              </a:spcBef>
              <a:spcAft>
                <a:spcPts val="0"/>
              </a:spcAft>
              <a:buNone/>
            </a:pPr>
            <a:endParaRPr sz="3600" b="1">
              <a:solidFill>
                <a:srgbClr val="1F497D"/>
              </a:solidFill>
              <a:latin typeface="Arial" panose="020B0604020202020204" pitchFamily="34" charset="0"/>
              <a:ea typeface="Avenir"/>
              <a:cs typeface="Arial" panose="020B0604020202020204" pitchFamily="34" charset="0"/>
              <a:sym typeface="Avenir"/>
            </a:endParaRPr>
          </a:p>
        </p:txBody>
      </p:sp>
      <p:pic>
        <p:nvPicPr>
          <p:cNvPr id="402" name="Google Shape;402;g7406b72e5299a7c9_38"/>
          <p:cNvPicPr preferRelativeResize="0"/>
          <p:nvPr/>
        </p:nvPicPr>
        <p:blipFill rotWithShape="1">
          <a:blip r:embed="rId4">
            <a:alphaModFix/>
          </a:blip>
          <a:srcRect/>
          <a:stretch/>
        </p:blipFill>
        <p:spPr>
          <a:xfrm>
            <a:off x="0" y="9298328"/>
            <a:ext cx="18288000" cy="988668"/>
          </a:xfrm>
          <a:prstGeom prst="rect">
            <a:avLst/>
          </a:prstGeom>
          <a:noFill/>
          <a:ln>
            <a:noFill/>
          </a:ln>
        </p:spPr>
      </p:pic>
      <p:sp>
        <p:nvSpPr>
          <p:cNvPr id="403" name="Google Shape;403;g7406b72e5299a7c9_38"/>
          <p:cNvSpPr/>
          <p:nvPr/>
        </p:nvSpPr>
        <p:spPr>
          <a:xfrm>
            <a:off x="0" y="8901725"/>
            <a:ext cx="18288000" cy="3966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g7406b72e5299a7c9_38"/>
          <p:cNvSpPr/>
          <p:nvPr/>
        </p:nvSpPr>
        <p:spPr>
          <a:xfrm>
            <a:off x="0" y="8505125"/>
            <a:ext cx="18288000" cy="3966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g7406b72e5299a7c9_38"/>
          <p:cNvSpPr txBox="1"/>
          <p:nvPr/>
        </p:nvSpPr>
        <p:spPr>
          <a:xfrm>
            <a:off x="378550" y="505800"/>
            <a:ext cx="6797700" cy="754200"/>
          </a:xfrm>
          <a:prstGeom prst="rect">
            <a:avLst/>
          </a:prstGeom>
          <a:noFill/>
          <a:ln>
            <a:noFill/>
          </a:ln>
        </p:spPr>
        <p:txBody>
          <a:bodyPr spcFirstLastPara="1" wrap="square" lIns="137150" tIns="68550" rIns="137150" bIns="68550" anchor="t" anchorCtr="0">
            <a:spAutoFit/>
          </a:bodyPr>
          <a:lstStyle/>
          <a:p>
            <a:pPr marL="0" lvl="0" indent="0" algn="l" rtl="0">
              <a:spcBef>
                <a:spcPts val="0"/>
              </a:spcBef>
              <a:spcAft>
                <a:spcPts val="0"/>
              </a:spcAft>
              <a:buClr>
                <a:schemeClr val="dk1"/>
              </a:buClr>
              <a:buFont typeface="Arial"/>
              <a:buNone/>
            </a:pPr>
            <a:r>
              <a:rPr lang="en-US" sz="4000" b="1">
                <a:solidFill>
                  <a:srgbClr val="1F497D"/>
                </a:solidFill>
                <a:latin typeface="Trebuchet MS"/>
                <a:ea typeface="Trebuchet MS"/>
                <a:cs typeface="Trebuchet MS"/>
                <a:sym typeface="Trebuchet MS"/>
              </a:rPr>
              <a:t>Opdracht #2</a:t>
            </a:r>
            <a:endParaRPr sz="2800" b="1" i="1">
              <a:solidFill>
                <a:srgbClr val="1F497D"/>
              </a:solidFill>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9"/>
        <p:cNvGrpSpPr/>
        <p:nvPr/>
      </p:nvGrpSpPr>
      <p:grpSpPr>
        <a:xfrm>
          <a:off x="0" y="0"/>
          <a:ext cx="0" cy="0"/>
          <a:chOff x="0" y="0"/>
          <a:chExt cx="0" cy="0"/>
        </a:xfrm>
      </p:grpSpPr>
      <p:sp>
        <p:nvSpPr>
          <p:cNvPr id="410" name="Google Shape;410;g1bec669a583_15_163"/>
          <p:cNvSpPr txBox="1"/>
          <p:nvPr/>
        </p:nvSpPr>
        <p:spPr>
          <a:xfrm>
            <a:off x="894525" y="3265275"/>
            <a:ext cx="16863900" cy="5739972"/>
          </a:xfrm>
          <a:prstGeom prst="rect">
            <a:avLst/>
          </a:prstGeom>
          <a:noFill/>
          <a:ln>
            <a:noFill/>
          </a:ln>
        </p:spPr>
        <p:txBody>
          <a:bodyPr spcFirstLastPara="1" wrap="square" lIns="137150" tIns="68550" rIns="137150" bIns="68550" anchor="t" anchorCtr="0">
            <a:spAutoFit/>
          </a:bodyPr>
          <a:lstStyle/>
          <a:p>
            <a:pPr marL="457200" marR="0" lvl="0" indent="-406400" algn="l" rtl="0">
              <a:lnSpc>
                <a:spcPct val="140007"/>
              </a:lnSpc>
              <a:spcBef>
                <a:spcPts val="0"/>
              </a:spcBef>
              <a:spcAft>
                <a:spcPts val="0"/>
              </a:spcAft>
              <a:buClr>
                <a:srgbClr val="1F497D"/>
              </a:buClr>
              <a:buSzPts val="2800"/>
              <a:buFont typeface="Avenir"/>
              <a:buAutoNum type="arabicPeriod"/>
            </a:pPr>
            <a:r>
              <a:rPr lang="en-US" sz="2800" b="1" i="0" u="none" strike="noStrike" cap="none">
                <a:solidFill>
                  <a:srgbClr val="1F497D"/>
                </a:solidFill>
                <a:latin typeface="Avenir"/>
                <a:ea typeface="Avenir"/>
                <a:cs typeface="Avenir"/>
                <a:sym typeface="Avenir"/>
              </a:rPr>
              <a:t>Voor welk</a:t>
            </a:r>
            <a:r>
              <a:rPr lang="en-US" sz="2800" b="1">
                <a:solidFill>
                  <a:srgbClr val="1F497D"/>
                </a:solidFill>
                <a:latin typeface="Avenir"/>
                <a:ea typeface="Avenir"/>
                <a:cs typeface="Avenir"/>
                <a:sym typeface="Avenir"/>
              </a:rPr>
              <a:t>e SDG </a:t>
            </a:r>
            <a:r>
              <a:rPr lang="en-US" sz="2800" b="1" i="0" u="none" strike="noStrike" cap="none">
                <a:solidFill>
                  <a:srgbClr val="1F497D"/>
                </a:solidFill>
                <a:latin typeface="Avenir"/>
                <a:ea typeface="Avenir"/>
                <a:cs typeface="Avenir"/>
                <a:sym typeface="Avenir"/>
              </a:rPr>
              <a:t>wil jij je inzetten?</a:t>
            </a:r>
            <a:r>
              <a:rPr lang="en-US" sz="2800" b="1">
                <a:solidFill>
                  <a:srgbClr val="1F497D"/>
                </a:solidFill>
                <a:latin typeface="Avenir"/>
                <a:ea typeface="Avenir"/>
                <a:cs typeface="Avenir"/>
                <a:sym typeface="Avenir"/>
              </a:rPr>
              <a:t> </a:t>
            </a:r>
          </a:p>
          <a:p>
            <a:pPr marL="457200" marR="0" lvl="0" indent="-406400" algn="l" rtl="0">
              <a:lnSpc>
                <a:spcPct val="140007"/>
              </a:lnSpc>
              <a:spcBef>
                <a:spcPts val="0"/>
              </a:spcBef>
              <a:spcAft>
                <a:spcPts val="0"/>
              </a:spcAft>
              <a:buClr>
                <a:srgbClr val="1F497D"/>
              </a:buClr>
              <a:buSzPts val="2800"/>
              <a:buFont typeface="Avenir"/>
              <a:buAutoNum type="arabicPeriod"/>
            </a:pPr>
            <a:r>
              <a:rPr lang="en-US" sz="2800" b="1" i="0" u="none" strike="noStrike" cap="none">
                <a:solidFill>
                  <a:srgbClr val="1F497D"/>
                </a:solidFill>
                <a:latin typeface="Avenir"/>
                <a:ea typeface="Avenir"/>
                <a:cs typeface="Avenir"/>
                <a:sym typeface="Avenir"/>
              </a:rPr>
              <a:t>Loop individueel langs de muur en </a:t>
            </a:r>
          </a:p>
          <a:p>
            <a:pPr marL="457200" marR="0" lvl="0" indent="-406400" algn="l" rtl="0">
              <a:lnSpc>
                <a:spcPct val="140007"/>
              </a:lnSpc>
              <a:spcBef>
                <a:spcPts val="0"/>
              </a:spcBef>
              <a:spcAft>
                <a:spcPts val="0"/>
              </a:spcAft>
              <a:buClr>
                <a:srgbClr val="1F497D"/>
              </a:buClr>
              <a:buSzPts val="2800"/>
              <a:buFont typeface="Avenir"/>
              <a:buAutoNum type="arabicPeriod"/>
            </a:pPr>
            <a:r>
              <a:rPr lang="en-US" sz="2800" b="1" i="0" u="none" strike="noStrike" cap="none">
                <a:solidFill>
                  <a:srgbClr val="1F497D"/>
                </a:solidFill>
                <a:latin typeface="Avenir"/>
                <a:ea typeface="Avenir"/>
                <a:cs typeface="Avenir"/>
                <a:sym typeface="Avenir"/>
              </a:rPr>
              <a:t>zet een </a:t>
            </a:r>
            <a:r>
              <a:rPr lang="en-US" sz="2800" b="1" i="0" u="none" strike="noStrike" cap="none">
                <a:solidFill>
                  <a:srgbClr val="1F497D"/>
                </a:solidFill>
                <a:highlight>
                  <a:srgbClr val="FFFF00"/>
                </a:highlight>
                <a:latin typeface="Avenir"/>
                <a:ea typeface="Avenir"/>
                <a:cs typeface="Avenir"/>
                <a:sym typeface="Avenir"/>
              </a:rPr>
              <a:t>turfstreepje</a:t>
            </a:r>
            <a:r>
              <a:rPr lang="en-US" sz="2800" b="1" i="0" u="none" strike="noStrike" cap="none">
                <a:solidFill>
                  <a:srgbClr val="1F497D"/>
                </a:solidFill>
                <a:latin typeface="Avenir"/>
                <a:ea typeface="Avenir"/>
                <a:cs typeface="Avenir"/>
                <a:sym typeface="Avenir"/>
              </a:rPr>
              <a:t> op maximaal drie verschillende post-its.</a:t>
            </a:r>
            <a:endParaRPr sz="2800" b="1">
              <a:solidFill>
                <a:srgbClr val="1F497D"/>
              </a:solidFill>
              <a:latin typeface="Avenir"/>
              <a:ea typeface="Avenir"/>
              <a:cs typeface="Avenir"/>
              <a:sym typeface="Avenir"/>
            </a:endParaRPr>
          </a:p>
          <a:p>
            <a:pPr marL="457200" marR="0" lvl="0" indent="0" algn="l" rtl="0">
              <a:lnSpc>
                <a:spcPct val="140007"/>
              </a:lnSpc>
              <a:spcBef>
                <a:spcPts val="0"/>
              </a:spcBef>
              <a:spcAft>
                <a:spcPts val="0"/>
              </a:spcAft>
              <a:buNone/>
            </a:pPr>
            <a:endParaRPr sz="2800" b="1">
              <a:solidFill>
                <a:srgbClr val="1F497D"/>
              </a:solidFill>
              <a:latin typeface="Avenir"/>
              <a:ea typeface="Avenir"/>
              <a:cs typeface="Avenir"/>
              <a:sym typeface="Avenir"/>
            </a:endParaRPr>
          </a:p>
          <a:p>
            <a:pPr marL="50800" marR="0" lvl="0" algn="l" rtl="0">
              <a:lnSpc>
                <a:spcPct val="140007"/>
              </a:lnSpc>
              <a:spcBef>
                <a:spcPts val="0"/>
              </a:spcBef>
              <a:spcAft>
                <a:spcPts val="0"/>
              </a:spcAft>
              <a:buClr>
                <a:srgbClr val="1F497D"/>
              </a:buClr>
              <a:buSzPts val="2800"/>
            </a:pPr>
            <a:r>
              <a:rPr lang="en-US" sz="2800" b="1">
                <a:solidFill>
                  <a:srgbClr val="1F497D"/>
                </a:solidFill>
                <a:latin typeface="Avenir"/>
                <a:ea typeface="Avenir"/>
                <a:cs typeface="Avenir"/>
                <a:sym typeface="Avenir"/>
              </a:rPr>
              <a:t>Extra:</a:t>
            </a:r>
            <a:br>
              <a:rPr lang="en-US" sz="2800" b="1">
                <a:solidFill>
                  <a:srgbClr val="1F497D"/>
                </a:solidFill>
                <a:latin typeface="Avenir"/>
                <a:ea typeface="Avenir"/>
                <a:cs typeface="Avenir"/>
                <a:sym typeface="Avenir"/>
              </a:rPr>
            </a:br>
            <a:r>
              <a:rPr lang="en-US" sz="2800" b="1">
                <a:solidFill>
                  <a:srgbClr val="1F497D"/>
                </a:solidFill>
                <a:latin typeface="Avenir"/>
                <a:ea typeface="Avenir"/>
                <a:cs typeface="Avenir"/>
                <a:sym typeface="Avenir"/>
              </a:rPr>
              <a:t>Schrijf vervolgens </a:t>
            </a:r>
            <a:r>
              <a:rPr lang="en-US" sz="3600" b="1">
                <a:solidFill>
                  <a:srgbClr val="1F497D"/>
                </a:solidFill>
                <a:highlight>
                  <a:srgbClr val="FFFF00"/>
                </a:highlight>
                <a:latin typeface="Avenir"/>
                <a:ea typeface="Avenir"/>
                <a:cs typeface="Avenir"/>
                <a:sym typeface="Avenir"/>
              </a:rPr>
              <a:t>jouw persoonlijke doel </a:t>
            </a:r>
            <a:r>
              <a:rPr lang="en-US" sz="2800" b="1">
                <a:solidFill>
                  <a:srgbClr val="1F497D"/>
                </a:solidFill>
                <a:latin typeface="Avenir"/>
                <a:ea typeface="Avenir"/>
                <a:cs typeface="Avenir"/>
                <a:sym typeface="Avenir"/>
              </a:rPr>
              <a:t>op. Wat kan jij doen binnen jouw vakgebied? Wanneer wil je de actie uitgevoerd hebben? Aan wie wil je de actie terugkoppelen? Wat ga jij zelf vanaf vandaag anders doen binnen jouw toekomstige carrière om hier een bijdrage aan te leveren. Deel de persoonlijke doelen met elkaar.</a:t>
            </a:r>
            <a:endParaRPr sz="2800">
              <a:solidFill>
                <a:srgbClr val="1F497D"/>
              </a:solidFill>
              <a:latin typeface="Avenir"/>
              <a:ea typeface="Avenir"/>
              <a:cs typeface="Avenir"/>
              <a:sym typeface="Avenir"/>
            </a:endParaRPr>
          </a:p>
          <a:p>
            <a:pPr marL="0" marR="0" lvl="0" indent="0" algn="l" rtl="0">
              <a:lnSpc>
                <a:spcPct val="140007"/>
              </a:lnSpc>
              <a:spcBef>
                <a:spcPts val="0"/>
              </a:spcBef>
              <a:spcAft>
                <a:spcPts val="0"/>
              </a:spcAft>
              <a:buNone/>
            </a:pPr>
            <a:endParaRPr sz="2800">
              <a:solidFill>
                <a:srgbClr val="1F497D"/>
              </a:solidFill>
              <a:latin typeface="Avenir"/>
              <a:ea typeface="Avenir"/>
              <a:cs typeface="Avenir"/>
              <a:sym typeface="Avenir"/>
            </a:endParaRPr>
          </a:p>
        </p:txBody>
      </p:sp>
      <p:pic>
        <p:nvPicPr>
          <p:cNvPr id="411" name="Google Shape;411;g1bec669a583_15_163"/>
          <p:cNvPicPr preferRelativeResize="0"/>
          <p:nvPr/>
        </p:nvPicPr>
        <p:blipFill rotWithShape="1">
          <a:blip r:embed="rId3">
            <a:alphaModFix/>
          </a:blip>
          <a:srcRect/>
          <a:stretch/>
        </p:blipFill>
        <p:spPr>
          <a:xfrm>
            <a:off x="0" y="9298328"/>
            <a:ext cx="18288000" cy="988668"/>
          </a:xfrm>
          <a:prstGeom prst="rect">
            <a:avLst/>
          </a:prstGeom>
          <a:noFill/>
          <a:ln>
            <a:noFill/>
          </a:ln>
        </p:spPr>
      </p:pic>
      <p:sp>
        <p:nvSpPr>
          <p:cNvPr id="412" name="Google Shape;412;g1bec669a583_15_163"/>
          <p:cNvSpPr/>
          <p:nvPr/>
        </p:nvSpPr>
        <p:spPr>
          <a:xfrm>
            <a:off x="0" y="8901725"/>
            <a:ext cx="18288000" cy="3966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g1bec669a583_15_163"/>
          <p:cNvSpPr/>
          <p:nvPr/>
        </p:nvSpPr>
        <p:spPr>
          <a:xfrm>
            <a:off x="0" y="8505125"/>
            <a:ext cx="18288000" cy="3966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g1bec669a583_15_163"/>
          <p:cNvSpPr txBox="1"/>
          <p:nvPr/>
        </p:nvSpPr>
        <p:spPr>
          <a:xfrm>
            <a:off x="894526" y="1957625"/>
            <a:ext cx="8028600" cy="754200"/>
          </a:xfrm>
          <a:prstGeom prst="rect">
            <a:avLst/>
          </a:prstGeom>
          <a:noFill/>
          <a:ln>
            <a:noFill/>
          </a:ln>
        </p:spPr>
        <p:txBody>
          <a:bodyPr spcFirstLastPara="1" wrap="square" lIns="137150" tIns="68550" rIns="137150" bIns="68550" anchor="t" anchorCtr="0">
            <a:spAutoFit/>
          </a:bodyPr>
          <a:lstStyle/>
          <a:p>
            <a:pPr marL="0" lvl="0" indent="0" algn="l" rtl="0">
              <a:spcBef>
                <a:spcPts val="0"/>
              </a:spcBef>
              <a:spcAft>
                <a:spcPts val="0"/>
              </a:spcAft>
              <a:buSzPts val="1100"/>
              <a:buNone/>
            </a:pPr>
            <a:r>
              <a:rPr lang="en-US" sz="4000" b="1">
                <a:solidFill>
                  <a:srgbClr val="1F497D"/>
                </a:solidFill>
                <a:latin typeface="Open Sans"/>
                <a:ea typeface="Open Sans"/>
                <a:cs typeface="Open Sans"/>
                <a:sym typeface="Open Sans"/>
              </a:rPr>
              <a:t>Individuele opdracht</a:t>
            </a:r>
            <a:endParaRPr sz="4000" b="1">
              <a:solidFill>
                <a:srgbClr val="1F497D"/>
              </a:solidFill>
              <a:latin typeface="Open Sans"/>
              <a:ea typeface="Open Sans"/>
              <a:cs typeface="Open Sans"/>
              <a:sym typeface="Open Sans"/>
            </a:endParaRPr>
          </a:p>
        </p:txBody>
      </p:sp>
      <p:pic>
        <p:nvPicPr>
          <p:cNvPr id="415" name="Google Shape;415;g1bec669a583_15_163"/>
          <p:cNvPicPr preferRelativeResize="0"/>
          <p:nvPr/>
        </p:nvPicPr>
        <p:blipFill>
          <a:blip r:embed="rId4">
            <a:alphaModFix/>
          </a:blip>
          <a:stretch>
            <a:fillRect/>
          </a:stretch>
        </p:blipFill>
        <p:spPr>
          <a:xfrm>
            <a:off x="11056162" y="429688"/>
            <a:ext cx="5059999" cy="2389150"/>
          </a:xfrm>
          <a:prstGeom prst="rect">
            <a:avLst/>
          </a:prstGeom>
          <a:noFill/>
          <a:ln>
            <a:noFill/>
          </a:ln>
        </p:spPr>
      </p:pic>
      <p:sp>
        <p:nvSpPr>
          <p:cNvPr id="416" name="Google Shape;416;g1bec669a583_15_163"/>
          <p:cNvSpPr txBox="1"/>
          <p:nvPr/>
        </p:nvSpPr>
        <p:spPr>
          <a:xfrm>
            <a:off x="378550" y="505800"/>
            <a:ext cx="6797700" cy="754200"/>
          </a:xfrm>
          <a:prstGeom prst="rect">
            <a:avLst/>
          </a:prstGeom>
          <a:noFill/>
          <a:ln>
            <a:noFill/>
          </a:ln>
        </p:spPr>
        <p:txBody>
          <a:bodyPr spcFirstLastPara="1" wrap="square" lIns="137150" tIns="68550" rIns="137150" bIns="68550" anchor="t" anchorCtr="0">
            <a:spAutoFit/>
          </a:bodyPr>
          <a:lstStyle/>
          <a:p>
            <a:pPr marL="0" lvl="0" indent="0" algn="l" rtl="0">
              <a:spcBef>
                <a:spcPts val="0"/>
              </a:spcBef>
              <a:spcAft>
                <a:spcPts val="0"/>
              </a:spcAft>
              <a:buClr>
                <a:schemeClr val="dk1"/>
              </a:buClr>
              <a:buFont typeface="Arial"/>
              <a:buNone/>
            </a:pPr>
            <a:r>
              <a:rPr lang="en-US" sz="4000" b="1">
                <a:solidFill>
                  <a:srgbClr val="1F497D"/>
                </a:solidFill>
                <a:latin typeface="Trebuchet MS"/>
                <a:ea typeface="Trebuchet MS"/>
                <a:cs typeface="Trebuchet MS"/>
                <a:sym typeface="Trebuchet MS"/>
              </a:rPr>
              <a:t>Opdracht #1</a:t>
            </a:r>
            <a:endParaRPr sz="2800" b="1" i="1">
              <a:solidFill>
                <a:srgbClr val="1F497D"/>
              </a:solidFill>
              <a:latin typeface="Trebuchet MS"/>
              <a:ea typeface="Trebuchet MS"/>
              <a:cs typeface="Trebuchet MS"/>
              <a:sym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pic>
        <p:nvPicPr>
          <p:cNvPr id="421" name="Google Shape;421;g1bec669a583_19_13"/>
          <p:cNvPicPr preferRelativeResize="0"/>
          <p:nvPr/>
        </p:nvPicPr>
        <p:blipFill rotWithShape="1">
          <a:blip r:embed="rId3">
            <a:alphaModFix/>
          </a:blip>
          <a:srcRect/>
          <a:stretch/>
        </p:blipFill>
        <p:spPr>
          <a:xfrm>
            <a:off x="0" y="9298328"/>
            <a:ext cx="18288000" cy="988668"/>
          </a:xfrm>
          <a:prstGeom prst="rect">
            <a:avLst/>
          </a:prstGeom>
          <a:noFill/>
          <a:ln>
            <a:noFill/>
          </a:ln>
        </p:spPr>
      </p:pic>
      <p:sp>
        <p:nvSpPr>
          <p:cNvPr id="422" name="Google Shape;422;g1bec669a583_19_13"/>
          <p:cNvSpPr/>
          <p:nvPr/>
        </p:nvSpPr>
        <p:spPr>
          <a:xfrm>
            <a:off x="0" y="8901725"/>
            <a:ext cx="18288000" cy="3966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g1bec669a583_19_13"/>
          <p:cNvSpPr/>
          <p:nvPr/>
        </p:nvSpPr>
        <p:spPr>
          <a:xfrm>
            <a:off x="0" y="8505125"/>
            <a:ext cx="18288000" cy="3966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g1bec669a583_19_13"/>
          <p:cNvSpPr txBox="1"/>
          <p:nvPr/>
        </p:nvSpPr>
        <p:spPr>
          <a:xfrm>
            <a:off x="894525" y="3333350"/>
            <a:ext cx="16863900" cy="5050553"/>
          </a:xfrm>
          <a:prstGeom prst="rect">
            <a:avLst/>
          </a:prstGeom>
          <a:noFill/>
          <a:ln>
            <a:noFill/>
          </a:ln>
        </p:spPr>
        <p:txBody>
          <a:bodyPr spcFirstLastPara="1" wrap="square" lIns="137150" tIns="68550" rIns="137150" bIns="68550" anchor="t" anchorCtr="0">
            <a:spAutoFit/>
          </a:bodyPr>
          <a:lstStyle/>
          <a:p>
            <a:pPr marL="457200" marR="0" lvl="0" indent="-406400" algn="l" rtl="0">
              <a:lnSpc>
                <a:spcPct val="140007"/>
              </a:lnSpc>
              <a:spcBef>
                <a:spcPts val="0"/>
              </a:spcBef>
              <a:spcAft>
                <a:spcPts val="0"/>
              </a:spcAft>
              <a:buClr>
                <a:srgbClr val="1F497D"/>
              </a:buClr>
              <a:buSzPts val="2800"/>
              <a:buFont typeface="Avenir"/>
              <a:buAutoNum type="arabicPeriod"/>
            </a:pPr>
            <a:r>
              <a:rPr lang="nl-NL" sz="2800" b="1">
                <a:solidFill>
                  <a:srgbClr val="1F497D"/>
                </a:solidFill>
                <a:latin typeface="Avenir"/>
                <a:ea typeface="Avenir"/>
                <a:cs typeface="Avenir"/>
                <a:sym typeface="Avenir"/>
              </a:rPr>
              <a:t>Voor </a:t>
            </a:r>
            <a:r>
              <a:rPr lang="nl-NL" sz="2800" b="1" i="0" u="none" strike="noStrike" cap="none">
                <a:solidFill>
                  <a:srgbClr val="1F497D"/>
                </a:solidFill>
                <a:latin typeface="Avenir"/>
                <a:ea typeface="Avenir"/>
                <a:cs typeface="Avenir"/>
                <a:sym typeface="Avenir"/>
              </a:rPr>
              <a:t>welke SDG willen jullie je als groep inzetten?</a:t>
            </a:r>
            <a:r>
              <a:rPr lang="nl-NL" sz="2800" b="1">
                <a:solidFill>
                  <a:srgbClr val="1F497D"/>
                </a:solidFill>
                <a:latin typeface="Avenir"/>
                <a:ea typeface="Avenir"/>
                <a:cs typeface="Avenir"/>
                <a:sym typeface="Avenir"/>
              </a:rPr>
              <a:t> </a:t>
            </a:r>
          </a:p>
          <a:p>
            <a:pPr marL="457200" marR="0" lvl="0" indent="-406400" algn="l" rtl="0">
              <a:lnSpc>
                <a:spcPct val="140007"/>
              </a:lnSpc>
              <a:spcBef>
                <a:spcPts val="0"/>
              </a:spcBef>
              <a:spcAft>
                <a:spcPts val="0"/>
              </a:spcAft>
              <a:buClr>
                <a:srgbClr val="1F497D"/>
              </a:buClr>
              <a:buSzPts val="2800"/>
              <a:buFont typeface="Avenir"/>
              <a:buAutoNum type="arabicPeriod"/>
            </a:pPr>
            <a:r>
              <a:rPr lang="nl-NL" sz="2800" b="1" i="0" u="none" strike="noStrike" cap="none">
                <a:solidFill>
                  <a:srgbClr val="1F497D"/>
                </a:solidFill>
                <a:latin typeface="Avenir"/>
                <a:ea typeface="Avenir"/>
                <a:cs typeface="Avenir"/>
                <a:sym typeface="Avenir"/>
              </a:rPr>
              <a:t>Loop langs de muur en </a:t>
            </a:r>
          </a:p>
          <a:p>
            <a:pPr marL="457200" marR="0" lvl="0" indent="-406400" algn="l" rtl="0">
              <a:lnSpc>
                <a:spcPct val="140007"/>
              </a:lnSpc>
              <a:spcBef>
                <a:spcPts val="0"/>
              </a:spcBef>
              <a:spcAft>
                <a:spcPts val="0"/>
              </a:spcAft>
              <a:buClr>
                <a:srgbClr val="1F497D"/>
              </a:buClr>
              <a:buSzPts val="2800"/>
              <a:buFont typeface="Avenir"/>
              <a:buAutoNum type="arabicPeriod"/>
            </a:pPr>
            <a:r>
              <a:rPr lang="nl-NL" sz="2800" b="1" i="0" u="none" strike="noStrike" cap="none">
                <a:solidFill>
                  <a:srgbClr val="1F497D"/>
                </a:solidFill>
                <a:latin typeface="Avenir"/>
                <a:ea typeface="Avenir"/>
                <a:cs typeface="Avenir"/>
                <a:sym typeface="Avenir"/>
              </a:rPr>
              <a:t>zet de groepsnaam bij de betreffende SDG.</a:t>
            </a:r>
            <a:endParaRPr lang="nl-NL" sz="2800" b="1">
              <a:solidFill>
                <a:srgbClr val="1F497D"/>
              </a:solidFill>
              <a:latin typeface="Avenir"/>
              <a:ea typeface="Avenir"/>
              <a:cs typeface="Avenir"/>
              <a:sym typeface="Avenir"/>
            </a:endParaRPr>
          </a:p>
          <a:p>
            <a:pPr marL="63500" lvl="0" algn="l" rtl="0">
              <a:lnSpc>
                <a:spcPct val="140007"/>
              </a:lnSpc>
              <a:spcBef>
                <a:spcPts val="0"/>
              </a:spcBef>
              <a:spcAft>
                <a:spcPts val="0"/>
              </a:spcAft>
              <a:buClr>
                <a:srgbClr val="1F497D"/>
              </a:buClr>
              <a:buSzPts val="2600"/>
            </a:pPr>
            <a:endParaRPr lang="en-US" sz="3600" b="1">
              <a:solidFill>
                <a:srgbClr val="1F497D"/>
              </a:solidFill>
              <a:latin typeface="Avenir"/>
              <a:ea typeface="Avenir"/>
              <a:cs typeface="Avenir"/>
              <a:sym typeface="Avenir"/>
            </a:endParaRPr>
          </a:p>
          <a:p>
            <a:pPr marL="63500" lvl="0" algn="l" rtl="0">
              <a:lnSpc>
                <a:spcPct val="140007"/>
              </a:lnSpc>
              <a:spcBef>
                <a:spcPts val="0"/>
              </a:spcBef>
              <a:spcAft>
                <a:spcPts val="0"/>
              </a:spcAft>
              <a:buClr>
                <a:srgbClr val="1F497D"/>
              </a:buClr>
              <a:buSzPts val="2600"/>
            </a:pPr>
            <a:r>
              <a:rPr lang="en-US" sz="3600" b="1">
                <a:solidFill>
                  <a:srgbClr val="1F497D"/>
                </a:solidFill>
                <a:latin typeface="Avenir"/>
                <a:ea typeface="Avenir"/>
                <a:cs typeface="Avenir"/>
                <a:sym typeface="Avenir"/>
              </a:rPr>
              <a:t>Extra: Maak als </a:t>
            </a:r>
            <a:r>
              <a:rPr lang="en-US" sz="3600" b="1">
                <a:solidFill>
                  <a:srgbClr val="1F497D"/>
                </a:solidFill>
                <a:highlight>
                  <a:srgbClr val="FFFF00"/>
                </a:highlight>
                <a:latin typeface="Avenir"/>
                <a:ea typeface="Avenir"/>
                <a:cs typeface="Avenir"/>
                <a:sym typeface="Avenir"/>
              </a:rPr>
              <a:t>groep</a:t>
            </a:r>
            <a:r>
              <a:rPr lang="en-US" sz="3600" b="1">
                <a:solidFill>
                  <a:srgbClr val="1F497D"/>
                </a:solidFill>
                <a:latin typeface="Avenir"/>
                <a:ea typeface="Avenir"/>
                <a:cs typeface="Avenir"/>
                <a:sym typeface="Avenir"/>
              </a:rPr>
              <a:t> concrete afspraken over </a:t>
            </a:r>
          </a:p>
          <a:p>
            <a:pPr marL="577850" lvl="2" indent="-514350">
              <a:lnSpc>
                <a:spcPct val="140007"/>
              </a:lnSpc>
              <a:buClr>
                <a:srgbClr val="1F497D"/>
              </a:buClr>
              <a:buSzPts val="2600"/>
              <a:buFont typeface="Arial" panose="020B0604020202020204" pitchFamily="34" charset="0"/>
              <a:buChar char="•"/>
            </a:pPr>
            <a:r>
              <a:rPr lang="en-US" sz="3600" b="1">
                <a:solidFill>
                  <a:srgbClr val="1F497D"/>
                </a:solidFill>
                <a:latin typeface="Avenir"/>
                <a:ea typeface="Avenir"/>
                <a:cs typeface="Avenir"/>
                <a:sym typeface="Avenir"/>
              </a:rPr>
              <a:t>HOE jullie je actie-ideeën concreet kunnen maken. </a:t>
            </a:r>
          </a:p>
          <a:p>
            <a:pPr marL="577850" lvl="2" indent="-514350">
              <a:lnSpc>
                <a:spcPct val="140007"/>
              </a:lnSpc>
              <a:buClr>
                <a:srgbClr val="1F497D"/>
              </a:buClr>
              <a:buSzPts val="2600"/>
              <a:buFont typeface="Arial" panose="020B0604020202020204" pitchFamily="34" charset="0"/>
              <a:buChar char="•"/>
            </a:pPr>
            <a:r>
              <a:rPr lang="en-US" sz="3600" b="1">
                <a:solidFill>
                  <a:srgbClr val="1F497D"/>
                </a:solidFill>
                <a:latin typeface="Avenir"/>
                <a:ea typeface="Avenir"/>
                <a:cs typeface="Avenir"/>
                <a:sym typeface="Avenir"/>
              </a:rPr>
              <a:t>WAT doen jullie al?  Kunnen jullie </a:t>
            </a:r>
            <a:r>
              <a:rPr lang="en-US" sz="3600" b="1">
                <a:solidFill>
                  <a:srgbClr val="1F497D"/>
                </a:solidFill>
                <a:highlight>
                  <a:srgbClr val="FFFF00"/>
                </a:highlight>
                <a:latin typeface="Avenir"/>
                <a:ea typeface="Avenir"/>
                <a:cs typeface="Avenir"/>
                <a:sym typeface="Avenir"/>
              </a:rPr>
              <a:t>vandaag</a:t>
            </a:r>
            <a:r>
              <a:rPr lang="en-US" sz="3600" b="1">
                <a:solidFill>
                  <a:srgbClr val="1F497D"/>
                </a:solidFill>
                <a:latin typeface="Avenir"/>
                <a:ea typeface="Avenir"/>
                <a:cs typeface="Avenir"/>
                <a:sym typeface="Avenir"/>
              </a:rPr>
              <a:t> een bijdrage leveren? </a:t>
            </a:r>
            <a:endParaRPr sz="3600" b="1">
              <a:solidFill>
                <a:srgbClr val="1F497D"/>
              </a:solidFill>
              <a:latin typeface="Avenir"/>
              <a:ea typeface="Avenir"/>
              <a:cs typeface="Avenir"/>
              <a:sym typeface="Avenir"/>
            </a:endParaRPr>
          </a:p>
        </p:txBody>
      </p:sp>
      <p:sp>
        <p:nvSpPr>
          <p:cNvPr id="425" name="Google Shape;425;g1bec669a583_19_13"/>
          <p:cNvSpPr txBox="1"/>
          <p:nvPr/>
        </p:nvSpPr>
        <p:spPr>
          <a:xfrm>
            <a:off x="894525" y="1957625"/>
            <a:ext cx="10592700" cy="754200"/>
          </a:xfrm>
          <a:prstGeom prst="rect">
            <a:avLst/>
          </a:prstGeom>
          <a:noFill/>
          <a:ln>
            <a:noFill/>
          </a:ln>
        </p:spPr>
        <p:txBody>
          <a:bodyPr spcFirstLastPara="1" wrap="square" lIns="137150" tIns="68550" rIns="137150" bIns="68550" anchor="t" anchorCtr="0">
            <a:spAutoFit/>
          </a:bodyPr>
          <a:lstStyle/>
          <a:p>
            <a:pPr marL="0" lvl="0" indent="0" algn="l" rtl="0">
              <a:spcBef>
                <a:spcPts val="0"/>
              </a:spcBef>
              <a:spcAft>
                <a:spcPts val="0"/>
              </a:spcAft>
              <a:buSzPts val="1100"/>
              <a:buNone/>
            </a:pPr>
            <a:r>
              <a:rPr lang="en-US" sz="4000" b="1">
                <a:solidFill>
                  <a:srgbClr val="14496B"/>
                </a:solidFill>
                <a:latin typeface="Open Sans"/>
                <a:ea typeface="Open Sans"/>
                <a:cs typeface="Open Sans"/>
                <a:sym typeface="Open Sans"/>
              </a:rPr>
              <a:t>Gezamenlijke opdracht</a:t>
            </a:r>
            <a:endParaRPr sz="4000" b="1">
              <a:solidFill>
                <a:srgbClr val="1F497D"/>
              </a:solidFill>
              <a:latin typeface="Open Sans"/>
              <a:ea typeface="Open Sans"/>
              <a:cs typeface="Open Sans"/>
              <a:sym typeface="Open Sans"/>
            </a:endParaRPr>
          </a:p>
        </p:txBody>
      </p:sp>
      <p:pic>
        <p:nvPicPr>
          <p:cNvPr id="426" name="Google Shape;426;g1bec669a583_19_13"/>
          <p:cNvPicPr preferRelativeResize="0"/>
          <p:nvPr/>
        </p:nvPicPr>
        <p:blipFill>
          <a:blip r:embed="rId4">
            <a:alphaModFix/>
          </a:blip>
          <a:stretch>
            <a:fillRect/>
          </a:stretch>
        </p:blipFill>
        <p:spPr>
          <a:xfrm>
            <a:off x="11487225" y="305500"/>
            <a:ext cx="4221798" cy="2700526"/>
          </a:xfrm>
          <a:prstGeom prst="rect">
            <a:avLst/>
          </a:prstGeom>
          <a:noFill/>
          <a:ln>
            <a:noFill/>
          </a:ln>
        </p:spPr>
      </p:pic>
      <p:sp>
        <p:nvSpPr>
          <p:cNvPr id="427" name="Google Shape;427;g1bec669a583_19_13"/>
          <p:cNvSpPr txBox="1"/>
          <p:nvPr/>
        </p:nvSpPr>
        <p:spPr>
          <a:xfrm>
            <a:off x="378550" y="505800"/>
            <a:ext cx="6797700" cy="754200"/>
          </a:xfrm>
          <a:prstGeom prst="rect">
            <a:avLst/>
          </a:prstGeom>
          <a:noFill/>
          <a:ln>
            <a:noFill/>
          </a:ln>
        </p:spPr>
        <p:txBody>
          <a:bodyPr spcFirstLastPara="1" wrap="square" lIns="137150" tIns="68550" rIns="137150" bIns="68550" anchor="t" anchorCtr="0">
            <a:spAutoFit/>
          </a:bodyPr>
          <a:lstStyle/>
          <a:p>
            <a:pPr marL="0" lvl="0" indent="0" algn="l" rtl="0">
              <a:spcBef>
                <a:spcPts val="0"/>
              </a:spcBef>
              <a:spcAft>
                <a:spcPts val="0"/>
              </a:spcAft>
              <a:buClr>
                <a:schemeClr val="dk1"/>
              </a:buClr>
              <a:buFont typeface="Arial"/>
              <a:buNone/>
            </a:pPr>
            <a:r>
              <a:rPr lang="en-US" sz="4000" b="1">
                <a:solidFill>
                  <a:srgbClr val="1F497D"/>
                </a:solidFill>
                <a:latin typeface="Trebuchet MS"/>
                <a:ea typeface="Trebuchet MS"/>
                <a:cs typeface="Trebuchet MS"/>
                <a:sym typeface="Trebuchet MS"/>
              </a:rPr>
              <a:t>Opdracht #2</a:t>
            </a:r>
            <a:endParaRPr sz="2800" b="1" i="1">
              <a:solidFill>
                <a:srgbClr val="1F497D"/>
              </a:solidFill>
              <a:latin typeface="Trebuchet MS"/>
              <a:ea typeface="Trebuchet MS"/>
              <a:cs typeface="Trebuchet MS"/>
              <a:sym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483" name="Google Shape;483;g18c7e2d4d9b_0_786" descr="Pijlen naar rechts met één pijl naar links"/>
          <p:cNvPicPr preferRelativeResize="0"/>
          <p:nvPr/>
        </p:nvPicPr>
        <p:blipFill>
          <a:blip r:embed="rId3"/>
          <a:srcRect/>
          <a:stretch/>
        </p:blipFill>
        <p:spPr>
          <a:xfrm>
            <a:off x="3742005" y="364474"/>
            <a:ext cx="12843240" cy="8560070"/>
          </a:xfrm>
          <a:prstGeom prst="rect">
            <a:avLst/>
          </a:prstGeom>
          <a:noFill/>
          <a:ln>
            <a:noFill/>
          </a:ln>
        </p:spPr>
      </p:pic>
      <p:sp>
        <p:nvSpPr>
          <p:cNvPr id="484" name="Google Shape;484;g18c7e2d4d9b_0_786"/>
          <p:cNvSpPr txBox="1"/>
          <p:nvPr/>
        </p:nvSpPr>
        <p:spPr>
          <a:xfrm>
            <a:off x="10088303" y="7501058"/>
            <a:ext cx="4194626" cy="1034129"/>
          </a:xfrm>
          <a:prstGeom prst="rect">
            <a:avLst/>
          </a:prstGeom>
          <a:noFill/>
          <a:ln>
            <a:noFill/>
          </a:ln>
        </p:spPr>
        <p:txBody>
          <a:bodyPr spcFirstLastPara="1" wrap="square" lIns="0" tIns="0" rIns="0" bIns="0" anchor="t" anchorCtr="0">
            <a:spAutoFit/>
          </a:bodyPr>
          <a:lstStyle/>
          <a:p>
            <a:pPr marL="0" marR="0" lvl="0" indent="0" algn="ctr" rtl="0">
              <a:lnSpc>
                <a:spcPct val="139988"/>
              </a:lnSpc>
              <a:spcBef>
                <a:spcPts val="0"/>
              </a:spcBef>
              <a:spcAft>
                <a:spcPts val="0"/>
              </a:spcAft>
              <a:buClr>
                <a:srgbClr val="000000"/>
              </a:buClr>
              <a:buSzPts val="9000"/>
              <a:buFont typeface="Arial"/>
              <a:buNone/>
            </a:pPr>
            <a:r>
              <a:rPr lang="en-US" sz="4000" b="1" i="0" u="none" strike="noStrike" cap="none">
                <a:solidFill>
                  <a:schemeClr val="dk2"/>
                </a:solidFill>
                <a:latin typeface="Calibri"/>
                <a:ea typeface="Calibri"/>
                <a:cs typeface="Calibri"/>
                <a:sym typeface="Calibri"/>
              </a:rPr>
              <a:t>Vragen/F</a:t>
            </a:r>
            <a:r>
              <a:rPr lang="en-US" sz="4000" b="1">
                <a:solidFill>
                  <a:schemeClr val="dk2"/>
                </a:solidFill>
                <a:latin typeface="Calibri"/>
                <a:ea typeface="Calibri"/>
                <a:cs typeface="Calibri"/>
                <a:sym typeface="Calibri"/>
              </a:rPr>
              <a:t>eedback</a:t>
            </a:r>
            <a:r>
              <a:rPr lang="en-US" sz="4000" b="1" i="0" u="none" strike="noStrike" cap="none">
                <a:solidFill>
                  <a:schemeClr val="dk2"/>
                </a:solidFill>
                <a:latin typeface="Calibri"/>
                <a:ea typeface="Calibri"/>
                <a:cs typeface="Calibri"/>
                <a:sym typeface="Calibri"/>
              </a:rPr>
              <a:t>?</a:t>
            </a:r>
            <a:r>
              <a:rPr lang="en-US" sz="4800" b="1" i="0" u="none" strike="noStrike" cap="none">
                <a:solidFill>
                  <a:schemeClr val="dk2"/>
                </a:solidFill>
                <a:latin typeface="Calibri"/>
                <a:ea typeface="Calibri"/>
                <a:cs typeface="Calibri"/>
                <a:sym typeface="Calibri"/>
              </a:rPr>
              <a:t> </a:t>
            </a:r>
            <a:endParaRPr sz="4800" b="0" i="0" u="none" strike="noStrike" cap="none">
              <a:solidFill>
                <a:schemeClr val="dk2"/>
              </a:solidFill>
              <a:latin typeface="Calibri"/>
              <a:ea typeface="Calibri"/>
              <a:cs typeface="Calibri"/>
              <a:sym typeface="Calibri"/>
            </a:endParaRPr>
          </a:p>
        </p:txBody>
      </p:sp>
      <p:pic>
        <p:nvPicPr>
          <p:cNvPr id="491" name="Google Shape;491;g18c7e2d4d9b_0_786"/>
          <p:cNvPicPr preferRelativeResize="0"/>
          <p:nvPr/>
        </p:nvPicPr>
        <p:blipFill>
          <a:blip r:embed="rId4">
            <a:alphaModFix/>
          </a:blip>
          <a:stretch>
            <a:fillRect/>
          </a:stretch>
        </p:blipFill>
        <p:spPr>
          <a:xfrm>
            <a:off x="910027" y="364475"/>
            <a:ext cx="1589072" cy="1589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gea6dbf916d_0_109"/>
          <p:cNvSpPr/>
          <p:nvPr/>
        </p:nvSpPr>
        <p:spPr>
          <a:xfrm rot="5400000">
            <a:off x="11470500" y="4789650"/>
            <a:ext cx="10287000" cy="669600"/>
          </a:xfrm>
          <a:prstGeom prst="rect">
            <a:avLst/>
          </a:pr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gea6dbf916d_0_109"/>
          <p:cNvSpPr/>
          <p:nvPr/>
        </p:nvSpPr>
        <p:spPr>
          <a:xfrm rot="5400000">
            <a:off x="12140100" y="4789650"/>
            <a:ext cx="10287000" cy="669600"/>
          </a:xfrm>
          <a:prstGeom prst="rect">
            <a:avLst/>
          </a:pr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gea6dbf916d_0_109"/>
          <p:cNvSpPr/>
          <p:nvPr/>
        </p:nvSpPr>
        <p:spPr>
          <a:xfrm rot="5400000">
            <a:off x="12809700" y="4789650"/>
            <a:ext cx="10287000" cy="669600"/>
          </a:xfrm>
          <a:prstGeom prst="rect">
            <a:avLst/>
          </a:pr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gea6dbf916d_0_109"/>
          <p:cNvSpPr/>
          <p:nvPr/>
        </p:nvSpPr>
        <p:spPr>
          <a:xfrm rot="5400000">
            <a:off x="-4808700" y="4789650"/>
            <a:ext cx="10287000" cy="669600"/>
          </a:xfrm>
          <a:prstGeom prst="rect">
            <a:avLst/>
          </a:pr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gea6dbf916d_0_109"/>
          <p:cNvSpPr/>
          <p:nvPr/>
        </p:nvSpPr>
        <p:spPr>
          <a:xfrm rot="5400000">
            <a:off x="-4139100" y="4789650"/>
            <a:ext cx="10287000" cy="669600"/>
          </a:xfrm>
          <a:prstGeom prst="rect">
            <a:avLst/>
          </a:pr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gea6dbf916d_0_109"/>
          <p:cNvSpPr/>
          <p:nvPr/>
        </p:nvSpPr>
        <p:spPr>
          <a:xfrm rot="5400000">
            <a:off x="-3469500" y="4789650"/>
            <a:ext cx="10287000" cy="669600"/>
          </a:xfrm>
          <a:prstGeom prst="rect">
            <a:avLst/>
          </a:pr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gea6dbf916d_0_109"/>
          <p:cNvSpPr/>
          <p:nvPr/>
        </p:nvSpPr>
        <p:spPr>
          <a:xfrm rot="5400000">
            <a:off x="4004850" y="-2014950"/>
            <a:ext cx="10287000" cy="14278800"/>
          </a:xfrm>
          <a:prstGeom prst="rect">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6" name="Google Shape;476;gea6dbf916d_0_109" descr="A new plan for people and planet has just launched - the UN Global Goals for Sustainable Development. Tell everyone! add your very own intro to this star-studded video and share it with the world: http://wethepeople.globalgoals.org&#10;&#10;You could be introducing a cast that include:  Aamir Khan, Ai WeiWei, A R Rahman, Ashton Kutcher, Bill and Melinda Gates, UNHCR supporter Cate Blanchett, UN Messenger of Peace Charlize Theron, Chiwetel Ejiofor, Chris Martin, Colin Firth, Daniel Craig, Djimon Hounsou, G.E.M., Gilberto Gil, Jennifer Lawrence, Jennifer Lopez, John Legend, Kate Winslet, Kid President, UN Messenger of Peace Lang Lang, UNDP Champion Michelle Yeoh, Malala Yousafzai, Matt Damon, Meryl Streep, Natalia Vodianova, One Direction, Pink, Her Majesty Queen Rania Al Abdullah of Jordan, Richard Branson, Robert Pattinson, Robert Redford, WFP Global Ambassador Against Hunger Sami Yusuf, Stephen Hawking, UN Messenger of Peace Stevie Wonder, Tanya Burr, and UNDP Goodwill Ambassador for China Zhou Xun - and many more.     &#10;&#10;#GlobalGoals #UnitedNations #WeThePeople&#10;&#10;Twitter: @TheGlobalGoals&#10;&#10;Instagram: https://instagram.com/theglobalgoals&#10;&#10;Facebook: https://www.facebook.com/globalgoals.org&#10;&#10;http://www.globalgoals.org&#10;&#10;In 2015, world leaders agreed to 17 Global Goals (officially known as the Sustainable Development Goals or SDGs). These goals have the power to create a better world by 2030, by ending poverty, fighting inequality and addressing the urgency of climate change. Guided by the Goals, it is now up to all of us, governments, businesses, civil society and the general public to work together to build a better future for everyone.&#10;&#10;More about the Global Goals initiative here ▶ https://www.globalgoals.org/&#10;&#10;Facebook ▶ https://www.facebook.com/theglobalgoals/&#10;Instagram ▶ https://www.instagram.com/theglobalgoals/?hl=en&#10;Twitter ▶ https://twitter.com/GlobalGoalsUN&#10;&#10;For questions related to the Global Goals, please email team@project-everyone.org" title="'We The People' for The Global Goals | Global Goals">
            <a:hlinkClick r:id="rId3"/>
          </p:cNvPr>
          <p:cNvPicPr preferRelativeResize="0"/>
          <p:nvPr/>
        </p:nvPicPr>
        <p:blipFill rotWithShape="1">
          <a:blip r:embed="rId4">
            <a:alphaModFix/>
          </a:blip>
          <a:srcRect/>
          <a:stretch/>
        </p:blipFill>
        <p:spPr>
          <a:xfrm>
            <a:off x="2230963" y="0"/>
            <a:ext cx="13826065" cy="10369550"/>
          </a:xfrm>
          <a:prstGeom prst="rect">
            <a:avLst/>
          </a:prstGeom>
          <a:noFill/>
          <a:ln>
            <a:noFill/>
          </a:ln>
        </p:spPr>
      </p:pic>
      <p:sp>
        <p:nvSpPr>
          <p:cNvPr id="477" name="Google Shape;477;gea6dbf916d_0_109"/>
          <p:cNvSpPr txBox="1"/>
          <p:nvPr/>
        </p:nvSpPr>
        <p:spPr>
          <a:xfrm>
            <a:off x="2960000" y="152400"/>
            <a:ext cx="12543000" cy="954300"/>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0"/>
              </a:spcBef>
              <a:spcAft>
                <a:spcPts val="0"/>
              </a:spcAft>
              <a:buClr>
                <a:schemeClr val="dk1"/>
              </a:buClr>
              <a:buSzPts val="8000"/>
              <a:buFont typeface="Arial"/>
              <a:buNone/>
            </a:pPr>
            <a:r>
              <a:rPr lang="en-US" sz="5000" b="1">
                <a:solidFill>
                  <a:schemeClr val="lt1"/>
                </a:solidFill>
                <a:latin typeface="Trebuchet MS"/>
                <a:ea typeface="Trebuchet MS"/>
                <a:cs typeface="Trebuchet MS"/>
                <a:sym typeface="Trebuchet MS"/>
              </a:rPr>
              <a:t>Alle SDG’s op een rij- ENG</a:t>
            </a:r>
            <a:endParaRPr sz="5000" b="1">
              <a:solidFill>
                <a:schemeClr val="lt1"/>
              </a:solidFill>
              <a:latin typeface="Trebuchet MS"/>
              <a:ea typeface="Trebuchet MS"/>
              <a:cs typeface="Trebuchet MS"/>
              <a:sym typeface="Trebuchet MS"/>
            </a:endParaRPr>
          </a:p>
        </p:txBody>
      </p:sp>
      <p:pic>
        <p:nvPicPr>
          <p:cNvPr id="478" name="Google Shape;478;gea6dbf916d_0_109"/>
          <p:cNvPicPr preferRelativeResize="0"/>
          <p:nvPr/>
        </p:nvPicPr>
        <p:blipFill rotWithShape="1">
          <a:blip r:embed="rId5">
            <a:alphaModFix/>
          </a:blip>
          <a:srcRect/>
          <a:stretch/>
        </p:blipFill>
        <p:spPr>
          <a:xfrm>
            <a:off x="434451" y="429680"/>
            <a:ext cx="906426" cy="9064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6"/>
                                        </p:tgtEl>
                                        <p:attrNameLst>
                                          <p:attrName>style.visibility</p:attrName>
                                        </p:attrNameLst>
                                      </p:cBhvr>
                                      <p:to>
                                        <p:strVal val="visible"/>
                                      </p:to>
                                    </p:set>
                                    <p:animEffect transition="in" filter="fade">
                                      <p:cBhvr>
                                        <p:cTn id="7" dur="1000"/>
                                        <p:tgtEl>
                                          <p:spTgt spid="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gea6dbf916d_0_109"/>
          <p:cNvSpPr/>
          <p:nvPr/>
        </p:nvSpPr>
        <p:spPr>
          <a:xfrm rot="5400000">
            <a:off x="11470500" y="4789650"/>
            <a:ext cx="10287000" cy="669600"/>
          </a:xfrm>
          <a:prstGeom prst="rect">
            <a:avLst/>
          </a:pr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gea6dbf916d_0_109"/>
          <p:cNvSpPr/>
          <p:nvPr/>
        </p:nvSpPr>
        <p:spPr>
          <a:xfrm rot="5400000">
            <a:off x="12140100" y="4789650"/>
            <a:ext cx="10287000" cy="669600"/>
          </a:xfrm>
          <a:prstGeom prst="rect">
            <a:avLst/>
          </a:pr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gea6dbf916d_0_109"/>
          <p:cNvSpPr/>
          <p:nvPr/>
        </p:nvSpPr>
        <p:spPr>
          <a:xfrm rot="5400000">
            <a:off x="12809700" y="4789650"/>
            <a:ext cx="10287000" cy="669600"/>
          </a:xfrm>
          <a:prstGeom prst="rect">
            <a:avLst/>
          </a:pr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gea6dbf916d_0_109"/>
          <p:cNvSpPr/>
          <p:nvPr/>
        </p:nvSpPr>
        <p:spPr>
          <a:xfrm rot="5400000">
            <a:off x="-4808700" y="4789650"/>
            <a:ext cx="10287000" cy="669600"/>
          </a:xfrm>
          <a:prstGeom prst="rect">
            <a:avLst/>
          </a:pr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gea6dbf916d_0_109"/>
          <p:cNvSpPr/>
          <p:nvPr/>
        </p:nvSpPr>
        <p:spPr>
          <a:xfrm rot="5400000">
            <a:off x="-4139100" y="4789650"/>
            <a:ext cx="10287000" cy="669600"/>
          </a:xfrm>
          <a:prstGeom prst="rect">
            <a:avLst/>
          </a:pr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gea6dbf916d_0_109"/>
          <p:cNvSpPr/>
          <p:nvPr/>
        </p:nvSpPr>
        <p:spPr>
          <a:xfrm rot="5400000">
            <a:off x="-3469500" y="4789650"/>
            <a:ext cx="10287000" cy="669600"/>
          </a:xfrm>
          <a:prstGeom prst="rect">
            <a:avLst/>
          </a:pr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gea6dbf916d_0_109"/>
          <p:cNvSpPr/>
          <p:nvPr/>
        </p:nvSpPr>
        <p:spPr>
          <a:xfrm rot="5400000">
            <a:off x="4004850" y="-2014950"/>
            <a:ext cx="10287000" cy="14278800"/>
          </a:xfrm>
          <a:prstGeom prst="rect">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6" name="Google Shape;476;gea6dbf916d_0_109">
            <a:hlinkClick r:id="rId3"/>
          </p:cNvPr>
          <p:cNvPicPr preferRelativeResize="0"/>
          <p:nvPr/>
        </p:nvPicPr>
        <p:blipFill rotWithShape="1">
          <a:blip r:embed="rId4"/>
          <a:srcRect/>
          <a:stretch/>
        </p:blipFill>
        <p:spPr>
          <a:xfrm>
            <a:off x="2230963" y="1329640"/>
            <a:ext cx="13826065" cy="7710269"/>
          </a:xfrm>
          <a:prstGeom prst="rect">
            <a:avLst/>
          </a:prstGeom>
          <a:noFill/>
          <a:ln>
            <a:noFill/>
          </a:ln>
        </p:spPr>
      </p:pic>
      <p:sp>
        <p:nvSpPr>
          <p:cNvPr id="477" name="Google Shape;477;gea6dbf916d_0_109"/>
          <p:cNvSpPr txBox="1"/>
          <p:nvPr/>
        </p:nvSpPr>
        <p:spPr>
          <a:xfrm>
            <a:off x="2960000" y="152400"/>
            <a:ext cx="12543000" cy="1107965"/>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0"/>
              </a:spcBef>
              <a:spcAft>
                <a:spcPts val="0"/>
              </a:spcAft>
              <a:buClr>
                <a:schemeClr val="dk1"/>
              </a:buClr>
              <a:buSzPts val="8000"/>
              <a:buFont typeface="Arial"/>
              <a:buNone/>
            </a:pPr>
            <a:r>
              <a:rPr lang="en-US" sz="5000" b="1">
                <a:solidFill>
                  <a:schemeClr val="lt1"/>
                </a:solidFill>
                <a:latin typeface="Trebuchet MS"/>
                <a:ea typeface="Trebuchet MS"/>
                <a:cs typeface="Trebuchet MS"/>
                <a:sym typeface="Trebuchet MS"/>
              </a:rPr>
              <a:t>Halfway - ENG</a:t>
            </a:r>
            <a:endParaRPr sz="5000" b="1">
              <a:solidFill>
                <a:schemeClr val="lt1"/>
              </a:solidFill>
              <a:latin typeface="Trebuchet MS"/>
              <a:ea typeface="Trebuchet MS"/>
              <a:cs typeface="Trebuchet MS"/>
              <a:sym typeface="Trebuchet MS"/>
            </a:endParaRPr>
          </a:p>
        </p:txBody>
      </p:sp>
      <p:pic>
        <p:nvPicPr>
          <p:cNvPr id="478" name="Google Shape;478;gea6dbf916d_0_109"/>
          <p:cNvPicPr preferRelativeResize="0"/>
          <p:nvPr/>
        </p:nvPicPr>
        <p:blipFill rotWithShape="1">
          <a:blip r:embed="rId5">
            <a:alphaModFix/>
          </a:blip>
          <a:srcRect/>
          <a:stretch/>
        </p:blipFill>
        <p:spPr>
          <a:xfrm>
            <a:off x="434451" y="429680"/>
            <a:ext cx="906426" cy="906426"/>
          </a:xfrm>
          <a:prstGeom prst="rect">
            <a:avLst/>
          </a:prstGeom>
          <a:noFill/>
          <a:ln>
            <a:noFill/>
          </a:ln>
        </p:spPr>
      </p:pic>
    </p:spTree>
    <p:extLst>
      <p:ext uri="{BB962C8B-B14F-4D97-AF65-F5344CB8AC3E}">
        <p14:creationId xmlns:p14="http://schemas.microsoft.com/office/powerpoint/2010/main" val="414742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6"/>
                                        </p:tgtEl>
                                        <p:attrNameLst>
                                          <p:attrName>style.visibility</p:attrName>
                                        </p:attrNameLst>
                                      </p:cBhvr>
                                      <p:to>
                                        <p:strVal val="visible"/>
                                      </p:to>
                                    </p:set>
                                    <p:animEffect transition="in" filter="fade">
                                      <p:cBhvr>
                                        <p:cTn id="7" dur="1000"/>
                                        <p:tgtEl>
                                          <p:spTgt spid="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g1cd20043ef2_0_273"/>
          <p:cNvPicPr preferRelativeResize="0"/>
          <p:nvPr/>
        </p:nvPicPr>
        <p:blipFill rotWithShape="1">
          <a:blip r:embed="rId3">
            <a:alphaModFix/>
          </a:blip>
          <a:srcRect r="58151"/>
          <a:stretch/>
        </p:blipFill>
        <p:spPr>
          <a:xfrm>
            <a:off x="2" y="0"/>
            <a:ext cx="7653023" cy="10287000"/>
          </a:xfrm>
          <a:prstGeom prst="rect">
            <a:avLst/>
          </a:prstGeom>
          <a:noFill/>
          <a:ln>
            <a:noFill/>
          </a:ln>
        </p:spPr>
      </p:pic>
      <p:sp>
        <p:nvSpPr>
          <p:cNvPr id="186" name="Google Shape;186;g1cd20043ef2_0_273"/>
          <p:cNvSpPr txBox="1"/>
          <p:nvPr/>
        </p:nvSpPr>
        <p:spPr>
          <a:xfrm>
            <a:off x="7653025" y="330850"/>
            <a:ext cx="9967800" cy="7017306"/>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8000"/>
              <a:buFont typeface="Arial"/>
              <a:buNone/>
            </a:pPr>
            <a:r>
              <a:rPr lang="en-US" sz="4000" b="1" i="0" u="none" strike="noStrike" cap="none">
                <a:solidFill>
                  <a:schemeClr val="dk2"/>
                </a:solidFill>
                <a:latin typeface="Trebuchet MS"/>
                <a:ea typeface="Trebuchet MS"/>
                <a:cs typeface="Trebuchet MS"/>
                <a:sym typeface="Trebuchet MS"/>
              </a:rPr>
              <a:t>Wat zijn de SDG's?</a:t>
            </a:r>
            <a:endParaRPr sz="4000" b="1" i="0" u="none" strike="noStrike" cap="none">
              <a:solidFill>
                <a:schemeClr val="dk2"/>
              </a:solidFill>
              <a:latin typeface="Trebuchet MS"/>
              <a:ea typeface="Trebuchet MS"/>
              <a:cs typeface="Trebuchet MS"/>
              <a:sym typeface="Trebuchet MS"/>
            </a:endParaRPr>
          </a:p>
          <a:p>
            <a:pPr marL="0" marR="0" lvl="0" indent="0" algn="ctr" rtl="0">
              <a:lnSpc>
                <a:spcPct val="120000"/>
              </a:lnSpc>
              <a:spcBef>
                <a:spcPts val="0"/>
              </a:spcBef>
              <a:spcAft>
                <a:spcPts val="0"/>
              </a:spcAft>
              <a:buClr>
                <a:srgbClr val="000000"/>
              </a:buClr>
              <a:buSzPts val="8000"/>
              <a:buFont typeface="Arial"/>
              <a:buNone/>
            </a:pPr>
            <a:endParaRPr sz="4000" b="1">
              <a:solidFill>
                <a:schemeClr val="dk1"/>
              </a:solidFill>
              <a:latin typeface="Trebuchet MS"/>
              <a:ea typeface="Trebuchet MS"/>
              <a:cs typeface="Trebuchet MS"/>
              <a:sym typeface="Trebuchet MS"/>
            </a:endParaRPr>
          </a:p>
          <a:p>
            <a:pPr marL="323850" marR="0" lvl="1" algn="l" rtl="0">
              <a:lnSpc>
                <a:spcPct val="150000"/>
              </a:lnSpc>
              <a:spcBef>
                <a:spcPts val="0"/>
              </a:spcBef>
              <a:spcAft>
                <a:spcPts val="0"/>
              </a:spcAft>
              <a:buClr>
                <a:schemeClr val="dk1"/>
              </a:buClr>
              <a:buSzPts val="3000"/>
            </a:pPr>
            <a:r>
              <a:rPr lang="en-US" sz="3000" b="1">
                <a:solidFill>
                  <a:schemeClr val="dk1"/>
                </a:solidFill>
                <a:latin typeface="Trebuchet MS"/>
                <a:ea typeface="Trebuchet MS"/>
                <a:cs typeface="Trebuchet MS"/>
                <a:sym typeface="Trebuchet MS"/>
              </a:rPr>
              <a:t>Mondiale doelen</a:t>
            </a:r>
            <a:r>
              <a:rPr lang="en-US" sz="3000" b="1" i="0" u="none" strike="noStrike" cap="none">
                <a:solidFill>
                  <a:schemeClr val="dk1"/>
                </a:solidFill>
                <a:latin typeface="Trebuchet MS"/>
                <a:ea typeface="Trebuchet MS"/>
                <a:cs typeface="Trebuchet MS"/>
                <a:sym typeface="Trebuchet MS"/>
              </a:rPr>
              <a:t> </a:t>
            </a:r>
            <a:r>
              <a:rPr lang="en-US" sz="3000" b="0" i="0" u="none" strike="noStrike" cap="none">
                <a:solidFill>
                  <a:schemeClr val="dk1"/>
                </a:solidFill>
                <a:latin typeface="Trebuchet MS"/>
                <a:ea typeface="Trebuchet MS"/>
                <a:cs typeface="Trebuchet MS"/>
                <a:sym typeface="Trebuchet MS"/>
              </a:rPr>
              <a:t>- Doelstellingen voor wereldwijde duurzame ontwikkeling</a:t>
            </a:r>
          </a:p>
          <a:p>
            <a:pPr marL="323850" marR="0" lvl="1" algn="l" rtl="0">
              <a:lnSpc>
                <a:spcPct val="150000"/>
              </a:lnSpc>
              <a:spcBef>
                <a:spcPts val="0"/>
              </a:spcBef>
              <a:spcAft>
                <a:spcPts val="0"/>
              </a:spcAft>
              <a:buClr>
                <a:schemeClr val="dk1"/>
              </a:buClr>
              <a:buSzPts val="3000"/>
            </a:pPr>
            <a:endParaRPr sz="3000" b="0" i="0" u="none" strike="noStrike" cap="none">
              <a:solidFill>
                <a:schemeClr val="dk1"/>
              </a:solidFill>
              <a:latin typeface="Trebuchet MS"/>
              <a:ea typeface="Trebuchet MS"/>
              <a:cs typeface="Trebuchet MS"/>
              <a:sym typeface="Trebuchet MS"/>
            </a:endParaRPr>
          </a:p>
          <a:p>
            <a:pPr marL="647700" lvl="3" indent="-323850">
              <a:lnSpc>
                <a:spcPct val="150000"/>
              </a:lnSpc>
              <a:buClr>
                <a:schemeClr val="dk1"/>
              </a:buClr>
              <a:buSzPts val="3000"/>
              <a:buFont typeface="Trebuchet MS"/>
              <a:buChar char="•"/>
            </a:pPr>
            <a:r>
              <a:rPr lang="en-US" sz="3000" b="0" i="0" u="none" strike="noStrike" cap="none">
                <a:solidFill>
                  <a:schemeClr val="dk1"/>
                </a:solidFill>
                <a:latin typeface="Trebuchet MS"/>
                <a:ea typeface="Trebuchet MS"/>
                <a:cs typeface="Trebuchet MS"/>
                <a:sym typeface="Trebuchet MS"/>
              </a:rPr>
              <a:t>17 doelen om van de wereld een betere plek te maken</a:t>
            </a:r>
            <a:r>
              <a:rPr lang="en-US" sz="3000">
                <a:solidFill>
                  <a:schemeClr val="dk1"/>
                </a:solidFill>
                <a:latin typeface="Trebuchet MS"/>
                <a:ea typeface="Trebuchet MS"/>
                <a:cs typeface="Trebuchet MS"/>
                <a:sym typeface="Trebuchet MS"/>
              </a:rPr>
              <a:t> </a:t>
            </a:r>
            <a:r>
              <a:rPr lang="en-US" sz="3000" b="0" i="0" u="none" strike="noStrike" cap="none">
                <a:solidFill>
                  <a:schemeClr val="dk1"/>
                </a:solidFill>
                <a:latin typeface="Trebuchet MS"/>
                <a:ea typeface="Trebuchet MS"/>
                <a:cs typeface="Trebuchet MS"/>
                <a:sym typeface="Trebuchet MS"/>
              </a:rPr>
              <a:t>in 2030</a:t>
            </a:r>
            <a:endParaRPr sz="3000" b="0" i="0" u="none" strike="noStrike" cap="none">
              <a:solidFill>
                <a:schemeClr val="dk1"/>
              </a:solidFill>
              <a:latin typeface="Trebuchet MS"/>
              <a:ea typeface="Trebuchet MS"/>
              <a:cs typeface="Trebuchet MS"/>
              <a:sym typeface="Trebuchet MS"/>
            </a:endParaRPr>
          </a:p>
          <a:p>
            <a:pPr marL="647700" lvl="3" indent="-323850">
              <a:lnSpc>
                <a:spcPct val="150000"/>
              </a:lnSpc>
              <a:buClr>
                <a:schemeClr val="dk1"/>
              </a:buClr>
              <a:buSzPts val="3000"/>
              <a:buFont typeface="Trebuchet MS"/>
              <a:buChar char="•"/>
            </a:pPr>
            <a:r>
              <a:rPr lang="en-US" sz="3000" b="0" i="0" u="none" strike="noStrike" cap="none">
                <a:solidFill>
                  <a:schemeClr val="dk1"/>
                </a:solidFill>
                <a:latin typeface="Trebuchet MS"/>
                <a:ea typeface="Trebuchet MS"/>
                <a:cs typeface="Trebuchet MS"/>
                <a:sym typeface="Trebuchet MS"/>
              </a:rPr>
              <a:t>169 targets/232 indicatoren</a:t>
            </a:r>
          </a:p>
          <a:p>
            <a:pPr marL="323850" lvl="3">
              <a:lnSpc>
                <a:spcPct val="150000"/>
              </a:lnSpc>
              <a:buClr>
                <a:schemeClr val="dk1"/>
              </a:buClr>
              <a:buSzPts val="3000"/>
            </a:pPr>
            <a:endParaRPr sz="3000" b="0" i="0" u="none" strike="noStrike" cap="none">
              <a:solidFill>
                <a:schemeClr val="dk1"/>
              </a:solidFill>
              <a:latin typeface="Trebuchet MS"/>
              <a:ea typeface="Trebuchet MS"/>
              <a:cs typeface="Trebuchet MS"/>
              <a:sym typeface="Trebuchet MS"/>
            </a:endParaRPr>
          </a:p>
          <a:p>
            <a:pPr marL="323850" marR="0" lvl="1" algn="l" rtl="0">
              <a:lnSpc>
                <a:spcPct val="150000"/>
              </a:lnSpc>
              <a:spcBef>
                <a:spcPts val="0"/>
              </a:spcBef>
              <a:spcAft>
                <a:spcPts val="0"/>
              </a:spcAft>
              <a:buClr>
                <a:schemeClr val="dk1"/>
              </a:buClr>
              <a:buSzPts val="3000"/>
            </a:pPr>
            <a:r>
              <a:rPr lang="en-US" sz="3000" b="1">
                <a:solidFill>
                  <a:schemeClr val="dk1"/>
                </a:solidFill>
                <a:latin typeface="Trebuchet MS"/>
                <a:ea typeface="Trebuchet MS"/>
                <a:cs typeface="Trebuchet MS"/>
                <a:sym typeface="Trebuchet MS"/>
              </a:rPr>
              <a:t>Ondertekend </a:t>
            </a:r>
            <a:r>
              <a:rPr lang="en-US" sz="3000" b="1" i="0" u="none" strike="noStrike" cap="none">
                <a:solidFill>
                  <a:schemeClr val="dk1"/>
                </a:solidFill>
                <a:latin typeface="Trebuchet MS"/>
                <a:ea typeface="Trebuchet MS"/>
                <a:cs typeface="Trebuchet MS"/>
                <a:sym typeface="Trebuchet MS"/>
              </a:rPr>
              <a:t>door 193 lidstaten van de VN</a:t>
            </a:r>
            <a:endParaRPr sz="3000" b="1"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g1dc2cfd5345_0_29"/>
          <p:cNvPicPr preferRelativeResize="0"/>
          <p:nvPr/>
        </p:nvPicPr>
        <p:blipFill>
          <a:blip r:embed="rId3">
            <a:alphaModFix/>
          </a:blip>
          <a:stretch>
            <a:fillRect/>
          </a:stretch>
        </p:blipFill>
        <p:spPr>
          <a:xfrm>
            <a:off x="563025" y="924250"/>
            <a:ext cx="17161948" cy="84384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g1ba122ed38e_0_81"/>
          <p:cNvPicPr preferRelativeResize="0"/>
          <p:nvPr/>
        </p:nvPicPr>
        <p:blipFill>
          <a:blip r:embed="rId3">
            <a:alphaModFix/>
          </a:blip>
          <a:stretch>
            <a:fillRect/>
          </a:stretch>
        </p:blipFill>
        <p:spPr>
          <a:xfrm>
            <a:off x="17" y="0"/>
            <a:ext cx="18287964" cy="10287000"/>
          </a:xfrm>
          <a:prstGeom prst="rect">
            <a:avLst/>
          </a:prstGeom>
          <a:noFill/>
          <a:ln>
            <a:noFill/>
          </a:ln>
        </p:spPr>
      </p:pic>
      <p:sp>
        <p:nvSpPr>
          <p:cNvPr id="167" name="Google Shape;167;g1ba122ed38e_0_81"/>
          <p:cNvSpPr/>
          <p:nvPr/>
        </p:nvSpPr>
        <p:spPr>
          <a:xfrm>
            <a:off x="4057650" y="777783"/>
            <a:ext cx="10291500" cy="2077800"/>
          </a:xfrm>
          <a:prstGeom prst="rect">
            <a:avLst/>
          </a:prstGeom>
          <a:noFill/>
          <a:ln>
            <a:noFill/>
          </a:ln>
        </p:spPr>
        <p:txBody>
          <a:bodyPr spcFirstLastPara="1" wrap="square" lIns="137150" tIns="68550" rIns="137150" bIns="68550" anchor="t" anchorCtr="0">
            <a:noAutofit/>
          </a:bodyPr>
          <a:lstStyle/>
          <a:p>
            <a:pPr marL="0" marR="0" lvl="0" indent="0" algn="l" rtl="0">
              <a:lnSpc>
                <a:spcPct val="100000"/>
              </a:lnSpc>
              <a:spcBef>
                <a:spcPts val="0"/>
              </a:spcBef>
              <a:spcAft>
                <a:spcPts val="0"/>
              </a:spcAft>
              <a:buClr>
                <a:srgbClr val="000000"/>
              </a:buClr>
              <a:buSzPts val="4200"/>
              <a:buFont typeface="Arial"/>
              <a:buNone/>
            </a:pPr>
            <a:endParaRPr sz="4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200"/>
              <a:buFont typeface="Arial"/>
              <a:buNone/>
            </a:pPr>
            <a:endParaRPr sz="4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200"/>
              <a:buFont typeface="Arial"/>
              <a:buNone/>
            </a:pPr>
            <a:r>
              <a:rPr lang="en-US" sz="4200" b="0" i="0" u="none" strike="noStrike" cap="none">
                <a:solidFill>
                  <a:schemeClr val="dk1"/>
                </a:solidFill>
                <a:latin typeface="Calibri"/>
                <a:ea typeface="Calibri"/>
                <a:cs typeface="Calibri"/>
                <a:sym typeface="Calibri"/>
              </a:rPr>
              <a:t> </a:t>
            </a:r>
            <a:endParaRPr sz="2100" b="0" i="0" u="none" strike="noStrike" cap="none">
              <a:solidFill>
                <a:srgbClr val="000000"/>
              </a:solidFill>
              <a:latin typeface="Arial"/>
              <a:ea typeface="Arial"/>
              <a:cs typeface="Arial"/>
              <a:sym typeface="Arial"/>
            </a:endParaRPr>
          </a:p>
        </p:txBody>
      </p:sp>
      <p:sp>
        <p:nvSpPr>
          <p:cNvPr id="168" name="Google Shape;168;g1ba122ed38e_0_81"/>
          <p:cNvSpPr txBox="1"/>
          <p:nvPr/>
        </p:nvSpPr>
        <p:spPr>
          <a:xfrm>
            <a:off x="1309150" y="2855575"/>
            <a:ext cx="8533500" cy="5534818"/>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Clr>
                <a:schemeClr val="dk1"/>
              </a:buClr>
              <a:buSzPts val="1100"/>
              <a:buFont typeface="Arial"/>
              <a:buNone/>
            </a:pPr>
            <a:r>
              <a:rPr lang="en-US" sz="2800">
                <a:solidFill>
                  <a:schemeClr val="dk1"/>
                </a:solidFill>
                <a:latin typeface="Trebuchet MS"/>
                <a:ea typeface="Trebuchet MS"/>
                <a:cs typeface="Trebuchet MS"/>
                <a:sym typeface="Trebuchet MS"/>
              </a:rPr>
              <a:t>Stel je voor </a:t>
            </a:r>
            <a:r>
              <a:rPr lang="en-US" sz="2800" b="1">
                <a:solidFill>
                  <a:schemeClr val="dk1"/>
                </a:solidFill>
                <a:latin typeface="Trebuchet MS"/>
                <a:ea typeface="Trebuchet MS"/>
                <a:cs typeface="Trebuchet MS"/>
                <a:sym typeface="Trebuchet MS"/>
              </a:rPr>
              <a:t>dat je opnieuw geboren wordt</a:t>
            </a:r>
            <a:r>
              <a:rPr lang="en-US" sz="2800">
                <a:solidFill>
                  <a:schemeClr val="dk1"/>
                </a:solidFill>
                <a:latin typeface="Trebuchet MS"/>
                <a:ea typeface="Trebuchet MS"/>
                <a:cs typeface="Trebuchet MS"/>
                <a:sym typeface="Trebuchet MS"/>
              </a:rPr>
              <a:t>. </a:t>
            </a:r>
          </a:p>
          <a:p>
            <a:pPr marL="457200" lvl="0" indent="-457200" algn="l" rtl="0">
              <a:lnSpc>
                <a:spcPct val="90000"/>
              </a:lnSpc>
              <a:spcBef>
                <a:spcPts val="1000"/>
              </a:spcBef>
              <a:spcAft>
                <a:spcPts val="0"/>
              </a:spcAft>
              <a:buClr>
                <a:schemeClr val="dk1"/>
              </a:buClr>
              <a:buSzPts val="1100"/>
              <a:buFont typeface="Arial" panose="020B0604020202020204" pitchFamily="34" charset="0"/>
              <a:buChar char="•"/>
            </a:pPr>
            <a:r>
              <a:rPr lang="en-US" sz="2800">
                <a:solidFill>
                  <a:schemeClr val="dk1"/>
                </a:solidFill>
                <a:latin typeface="Trebuchet MS"/>
                <a:ea typeface="Trebuchet MS"/>
                <a:cs typeface="Trebuchet MS"/>
                <a:sym typeface="Trebuchet MS"/>
              </a:rPr>
              <a:t>Je weet niet wat voor </a:t>
            </a:r>
            <a:r>
              <a:rPr lang="en-US" sz="3200" b="1">
                <a:solidFill>
                  <a:srgbClr val="FF0000"/>
                </a:solidFill>
                <a:latin typeface="Trebuchet MS"/>
                <a:ea typeface="Trebuchet MS"/>
                <a:cs typeface="Trebuchet MS"/>
                <a:sym typeface="Trebuchet MS"/>
              </a:rPr>
              <a:t>persoon</a:t>
            </a:r>
            <a:r>
              <a:rPr lang="en-US" sz="2800">
                <a:solidFill>
                  <a:schemeClr val="dk1"/>
                </a:solidFill>
                <a:latin typeface="Trebuchet MS"/>
                <a:ea typeface="Trebuchet MS"/>
                <a:cs typeface="Trebuchet MS"/>
                <a:sym typeface="Trebuchet MS"/>
              </a:rPr>
              <a:t> je zal zijn. </a:t>
            </a:r>
          </a:p>
          <a:p>
            <a:pPr marL="457200" lvl="0" indent="-457200" algn="l" rtl="0">
              <a:lnSpc>
                <a:spcPct val="90000"/>
              </a:lnSpc>
              <a:spcBef>
                <a:spcPts val="1000"/>
              </a:spcBef>
              <a:spcAft>
                <a:spcPts val="0"/>
              </a:spcAft>
              <a:buClr>
                <a:schemeClr val="dk1"/>
              </a:buClr>
              <a:buSzPts val="1100"/>
              <a:buFont typeface="Arial" panose="020B0604020202020204" pitchFamily="34" charset="0"/>
              <a:buChar char="•"/>
            </a:pPr>
            <a:r>
              <a:rPr lang="en-US" sz="2800">
                <a:solidFill>
                  <a:schemeClr val="dk1"/>
                </a:solidFill>
                <a:latin typeface="Trebuchet MS"/>
                <a:ea typeface="Trebuchet MS"/>
                <a:cs typeface="Trebuchet MS"/>
                <a:sym typeface="Trebuchet MS"/>
              </a:rPr>
              <a:t>Je weet niet het</a:t>
            </a:r>
            <a:br>
              <a:rPr lang="en-US" sz="2800">
                <a:solidFill>
                  <a:schemeClr val="dk1"/>
                </a:solidFill>
                <a:latin typeface="Trebuchet MS"/>
                <a:ea typeface="Trebuchet MS"/>
                <a:cs typeface="Trebuchet MS"/>
                <a:sym typeface="Trebuchet MS"/>
              </a:rPr>
            </a:br>
            <a:r>
              <a:rPr lang="en-US" sz="2800" b="1">
                <a:solidFill>
                  <a:schemeClr val="dk1"/>
                </a:solidFill>
                <a:latin typeface="Trebuchet MS"/>
                <a:ea typeface="Trebuchet MS"/>
                <a:cs typeface="Trebuchet MS"/>
                <a:sym typeface="Trebuchet MS"/>
              </a:rPr>
              <a:t>jaartal</a:t>
            </a:r>
            <a:r>
              <a:rPr lang="en-US" sz="2800">
                <a:solidFill>
                  <a:schemeClr val="dk1"/>
                </a:solidFill>
                <a:latin typeface="Trebuchet MS"/>
                <a:ea typeface="Trebuchet MS"/>
                <a:cs typeface="Trebuchet MS"/>
                <a:sym typeface="Trebuchet MS"/>
              </a:rPr>
              <a:t>, </a:t>
            </a:r>
            <a:r>
              <a:rPr lang="en-US" sz="2800" b="1">
                <a:solidFill>
                  <a:schemeClr val="dk1"/>
                </a:solidFill>
                <a:latin typeface="Trebuchet MS"/>
                <a:ea typeface="Trebuchet MS"/>
                <a:cs typeface="Trebuchet MS"/>
                <a:sym typeface="Trebuchet MS"/>
              </a:rPr>
              <a:t>land/buurt</a:t>
            </a:r>
            <a:r>
              <a:rPr lang="en-US" sz="2800">
                <a:solidFill>
                  <a:schemeClr val="dk1"/>
                </a:solidFill>
                <a:latin typeface="Trebuchet MS"/>
                <a:ea typeface="Trebuchet MS"/>
                <a:cs typeface="Trebuchet MS"/>
                <a:sym typeface="Trebuchet MS"/>
              </a:rPr>
              <a:t> en </a:t>
            </a:r>
            <a:r>
              <a:rPr lang="en-US" sz="2800" b="1">
                <a:solidFill>
                  <a:schemeClr val="dk1"/>
                </a:solidFill>
                <a:latin typeface="Trebuchet MS"/>
                <a:ea typeface="Trebuchet MS"/>
                <a:cs typeface="Trebuchet MS"/>
                <a:sym typeface="Trebuchet MS"/>
              </a:rPr>
              <a:t>gezin</a:t>
            </a:r>
            <a:r>
              <a:rPr lang="en-US" sz="2800">
                <a:solidFill>
                  <a:schemeClr val="dk1"/>
                </a:solidFill>
                <a:latin typeface="Trebuchet MS"/>
                <a:ea typeface="Trebuchet MS"/>
                <a:cs typeface="Trebuchet MS"/>
                <a:sym typeface="Trebuchet MS"/>
              </a:rPr>
              <a:t> waarin je wordt geboren. </a:t>
            </a:r>
          </a:p>
          <a:p>
            <a:pPr marL="457200" lvl="0" indent="-457200" algn="l" rtl="0">
              <a:lnSpc>
                <a:spcPct val="90000"/>
              </a:lnSpc>
              <a:spcBef>
                <a:spcPts val="1000"/>
              </a:spcBef>
              <a:spcAft>
                <a:spcPts val="0"/>
              </a:spcAft>
              <a:buClr>
                <a:schemeClr val="dk1"/>
              </a:buClr>
              <a:buSzPts val="1100"/>
              <a:buFont typeface="Arial" panose="020B0604020202020204" pitchFamily="34" charset="0"/>
              <a:buChar char="•"/>
            </a:pPr>
            <a:r>
              <a:rPr lang="en-US" sz="2800">
                <a:solidFill>
                  <a:schemeClr val="dk1"/>
                </a:solidFill>
                <a:latin typeface="Trebuchet MS"/>
                <a:sym typeface="Trebuchet MS"/>
              </a:rPr>
              <a:t>Je weet niet wat je </a:t>
            </a:r>
            <a:br>
              <a:rPr lang="en-US" sz="2800">
                <a:solidFill>
                  <a:schemeClr val="dk1"/>
                </a:solidFill>
                <a:latin typeface="Trebuchet MS"/>
                <a:ea typeface="Trebuchet MS"/>
                <a:cs typeface="Trebuchet MS"/>
                <a:sym typeface="Trebuchet MS"/>
              </a:rPr>
            </a:br>
            <a:r>
              <a:rPr lang="en-US" sz="2800" b="1">
                <a:solidFill>
                  <a:schemeClr val="dk1"/>
                </a:solidFill>
                <a:latin typeface="Trebuchet MS"/>
                <a:ea typeface="Trebuchet MS"/>
                <a:cs typeface="Trebuchet MS"/>
                <a:sym typeface="Trebuchet MS"/>
              </a:rPr>
              <a:t>huidskleur</a:t>
            </a:r>
            <a:r>
              <a:rPr lang="en-US" sz="2800">
                <a:solidFill>
                  <a:schemeClr val="dk1"/>
                </a:solidFill>
                <a:latin typeface="Trebuchet MS"/>
                <a:ea typeface="Trebuchet MS"/>
                <a:cs typeface="Trebuchet MS"/>
                <a:sym typeface="Trebuchet MS"/>
              </a:rPr>
              <a:t>, </a:t>
            </a:r>
            <a:r>
              <a:rPr lang="en-US" sz="2800" b="1">
                <a:solidFill>
                  <a:schemeClr val="dk1"/>
                </a:solidFill>
                <a:latin typeface="Trebuchet MS"/>
                <a:ea typeface="Trebuchet MS"/>
                <a:cs typeface="Trebuchet MS"/>
                <a:sym typeface="Trebuchet MS"/>
              </a:rPr>
              <a:t>geslacht</a:t>
            </a:r>
            <a:r>
              <a:rPr lang="en-US" sz="2800">
                <a:solidFill>
                  <a:schemeClr val="dk1"/>
                </a:solidFill>
                <a:latin typeface="Trebuchet MS"/>
                <a:ea typeface="Trebuchet MS"/>
                <a:cs typeface="Trebuchet MS"/>
                <a:sym typeface="Trebuchet MS"/>
              </a:rPr>
              <a:t> of </a:t>
            </a:r>
            <a:r>
              <a:rPr lang="en-US" sz="2800" b="1">
                <a:solidFill>
                  <a:schemeClr val="dk1"/>
                </a:solidFill>
                <a:latin typeface="Trebuchet MS"/>
                <a:ea typeface="Trebuchet MS"/>
                <a:cs typeface="Trebuchet MS"/>
                <a:sym typeface="Trebuchet MS"/>
              </a:rPr>
              <a:t>seksuele voorkeur </a:t>
            </a:r>
            <a:r>
              <a:rPr lang="en-US" sz="2800">
                <a:solidFill>
                  <a:schemeClr val="dk1"/>
                </a:solidFill>
                <a:latin typeface="Trebuchet MS"/>
                <a:ea typeface="Trebuchet MS"/>
                <a:cs typeface="Trebuchet MS"/>
                <a:sym typeface="Trebuchet MS"/>
              </a:rPr>
              <a:t>is en of je eventuele </a:t>
            </a:r>
            <a:r>
              <a:rPr lang="en-US" sz="2800" b="1">
                <a:solidFill>
                  <a:schemeClr val="dk1"/>
                </a:solidFill>
                <a:latin typeface="Trebuchet MS"/>
                <a:ea typeface="Trebuchet MS"/>
                <a:cs typeface="Trebuchet MS"/>
                <a:sym typeface="Trebuchet MS"/>
              </a:rPr>
              <a:t>handicaps</a:t>
            </a:r>
            <a:r>
              <a:rPr lang="en-US" sz="2800">
                <a:solidFill>
                  <a:schemeClr val="dk1"/>
                </a:solidFill>
                <a:latin typeface="Trebuchet MS"/>
                <a:ea typeface="Trebuchet MS"/>
                <a:cs typeface="Trebuchet MS"/>
                <a:sym typeface="Trebuchet MS"/>
              </a:rPr>
              <a:t> hebt. </a:t>
            </a:r>
          </a:p>
          <a:p>
            <a:pPr marL="457200" lvl="3" indent="-457200">
              <a:lnSpc>
                <a:spcPct val="90000"/>
              </a:lnSpc>
              <a:spcBef>
                <a:spcPts val="1000"/>
              </a:spcBef>
              <a:buClr>
                <a:schemeClr val="dk1"/>
              </a:buClr>
              <a:buSzPts val="1100"/>
              <a:buFont typeface="Arial" panose="020B0604020202020204" pitchFamily="34" charset="0"/>
              <a:buChar char="•"/>
            </a:pPr>
            <a:r>
              <a:rPr lang="en-US" sz="2800">
                <a:solidFill>
                  <a:schemeClr val="dk1"/>
                </a:solidFill>
                <a:latin typeface="Trebuchet MS"/>
                <a:ea typeface="Trebuchet MS"/>
                <a:cs typeface="Trebuchet MS"/>
                <a:sym typeface="Trebuchet MS"/>
              </a:rPr>
              <a:t>Je weet ook niet welke </a:t>
            </a:r>
            <a:r>
              <a:rPr lang="en-US" sz="2800" b="1">
                <a:solidFill>
                  <a:schemeClr val="dk1"/>
                </a:solidFill>
                <a:latin typeface="Trebuchet MS"/>
                <a:ea typeface="Trebuchet MS"/>
                <a:cs typeface="Trebuchet MS"/>
                <a:sym typeface="Trebuchet MS"/>
              </a:rPr>
              <a:t>positie</a:t>
            </a:r>
            <a:r>
              <a:rPr lang="en-US" sz="2800">
                <a:solidFill>
                  <a:schemeClr val="dk1"/>
                </a:solidFill>
                <a:latin typeface="Trebuchet MS"/>
                <a:ea typeface="Trebuchet MS"/>
                <a:cs typeface="Trebuchet MS"/>
                <a:sym typeface="Trebuchet MS"/>
              </a:rPr>
              <a:t> (en bijpassend </a:t>
            </a:r>
            <a:r>
              <a:rPr lang="en-US" sz="2800" b="1">
                <a:solidFill>
                  <a:schemeClr val="dk1"/>
                </a:solidFill>
                <a:latin typeface="Trebuchet MS"/>
                <a:ea typeface="Trebuchet MS"/>
                <a:cs typeface="Trebuchet MS"/>
                <a:sym typeface="Trebuchet MS"/>
              </a:rPr>
              <a:t>salaris</a:t>
            </a:r>
            <a:r>
              <a:rPr lang="en-US" sz="2800">
                <a:solidFill>
                  <a:schemeClr val="dk1"/>
                </a:solidFill>
                <a:latin typeface="Trebuchet MS"/>
                <a:ea typeface="Trebuchet MS"/>
                <a:cs typeface="Trebuchet MS"/>
                <a:sym typeface="Trebuchet MS"/>
              </a:rPr>
              <a:t>) je ouders hebben en of je opgroeit binnen een bepaalde </a:t>
            </a:r>
            <a:r>
              <a:rPr lang="en-US" sz="2800" b="1">
                <a:solidFill>
                  <a:schemeClr val="dk1"/>
                </a:solidFill>
                <a:latin typeface="Trebuchet MS"/>
                <a:ea typeface="Trebuchet MS"/>
                <a:cs typeface="Trebuchet MS"/>
                <a:sym typeface="Trebuchet MS"/>
              </a:rPr>
              <a:t>ideologie</a:t>
            </a:r>
            <a:r>
              <a:rPr lang="en-US" sz="2800">
                <a:solidFill>
                  <a:schemeClr val="dk1"/>
                </a:solidFill>
                <a:latin typeface="Trebuchet MS"/>
                <a:ea typeface="Trebuchet MS"/>
                <a:cs typeface="Trebuchet MS"/>
                <a:sym typeface="Trebuchet MS"/>
              </a:rPr>
              <a:t> of </a:t>
            </a:r>
            <a:r>
              <a:rPr lang="en-US" sz="2800" b="1">
                <a:solidFill>
                  <a:schemeClr val="dk1"/>
                </a:solidFill>
                <a:latin typeface="Trebuchet MS"/>
                <a:ea typeface="Trebuchet MS"/>
                <a:cs typeface="Trebuchet MS"/>
                <a:sym typeface="Trebuchet MS"/>
              </a:rPr>
              <a:t>levensbeschouwing</a:t>
            </a:r>
            <a:r>
              <a:rPr lang="en-US" sz="2800">
                <a:solidFill>
                  <a:schemeClr val="dk1"/>
                </a:solidFill>
                <a:latin typeface="Trebuchet MS"/>
                <a:ea typeface="Trebuchet MS"/>
                <a:cs typeface="Trebuchet MS"/>
                <a:sym typeface="Trebuchet MS"/>
              </a:rPr>
              <a:t>. </a:t>
            </a:r>
            <a:endParaRPr sz="2800">
              <a:solidFill>
                <a:schemeClr val="dk1"/>
              </a:solidFill>
              <a:latin typeface="Trebuchet MS"/>
              <a:ea typeface="Trebuchet MS"/>
              <a:cs typeface="Trebuchet MS"/>
              <a:sym typeface="Trebuchet MS"/>
            </a:endParaRPr>
          </a:p>
        </p:txBody>
      </p:sp>
      <p:sp>
        <p:nvSpPr>
          <p:cNvPr id="169" name="Google Shape;169;g1ba122ed38e_0_81"/>
          <p:cNvSpPr txBox="1"/>
          <p:nvPr/>
        </p:nvSpPr>
        <p:spPr>
          <a:xfrm>
            <a:off x="4057650" y="701575"/>
            <a:ext cx="13273800" cy="1508400"/>
          </a:xfrm>
          <a:prstGeom prst="rect">
            <a:avLst/>
          </a:prstGeom>
          <a:noFill/>
          <a:ln>
            <a:noFill/>
          </a:ln>
        </p:spPr>
        <p:txBody>
          <a:bodyPr spcFirstLastPara="1" wrap="square" lIns="91425" tIns="91425" rIns="91425" bIns="91425" anchor="t" anchorCtr="0">
            <a:spAutoFit/>
          </a:bodyPr>
          <a:lstStyle/>
          <a:p>
            <a:pPr marL="0" lvl="0" indent="0" algn="r" rtl="0">
              <a:lnSpc>
                <a:spcPct val="140007"/>
              </a:lnSpc>
              <a:spcBef>
                <a:spcPts val="0"/>
              </a:spcBef>
              <a:spcAft>
                <a:spcPts val="0"/>
              </a:spcAft>
              <a:buNone/>
            </a:pPr>
            <a:r>
              <a:rPr lang="en-US" sz="4000" b="1">
                <a:solidFill>
                  <a:srgbClr val="43A24C"/>
                </a:solidFill>
                <a:latin typeface="Trebuchet MS"/>
                <a:ea typeface="Trebuchet MS"/>
                <a:cs typeface="Trebuchet MS"/>
                <a:sym typeface="Trebuchet MS"/>
              </a:rPr>
              <a:t>Gedachte-experiment,</a:t>
            </a:r>
            <a:endParaRPr sz="4000" b="1">
              <a:solidFill>
                <a:srgbClr val="43A24C"/>
              </a:solidFill>
              <a:latin typeface="Trebuchet MS"/>
              <a:ea typeface="Trebuchet MS"/>
              <a:cs typeface="Trebuchet MS"/>
              <a:sym typeface="Trebuchet MS"/>
            </a:endParaRPr>
          </a:p>
          <a:p>
            <a:pPr marL="0" lvl="0" indent="0" algn="r" rtl="0">
              <a:lnSpc>
                <a:spcPct val="140007"/>
              </a:lnSpc>
              <a:spcBef>
                <a:spcPts val="0"/>
              </a:spcBef>
              <a:spcAft>
                <a:spcPts val="0"/>
              </a:spcAft>
              <a:buNone/>
            </a:pPr>
            <a:r>
              <a:rPr lang="en-US" sz="3000" b="1">
                <a:solidFill>
                  <a:schemeClr val="lt1"/>
                </a:solidFill>
                <a:latin typeface="Trebuchet MS"/>
                <a:ea typeface="Trebuchet MS"/>
                <a:cs typeface="Trebuchet MS"/>
                <a:sym typeface="Trebuchet MS"/>
              </a:rPr>
              <a:t>“Welke waarden streef jij na in de wereld van morgen?”</a:t>
            </a:r>
            <a:endParaRPr sz="3000" b="1">
              <a:solidFill>
                <a:schemeClr val="lt1"/>
              </a:solidFill>
              <a:latin typeface="Trebuchet MS"/>
              <a:ea typeface="Trebuchet MS"/>
              <a:cs typeface="Trebuchet MS"/>
              <a:sym typeface="Trebuchet MS"/>
            </a:endParaRPr>
          </a:p>
        </p:txBody>
      </p:sp>
      <p:pic>
        <p:nvPicPr>
          <p:cNvPr id="170" name="Google Shape;170;g1ba122ed38e_0_81"/>
          <p:cNvPicPr preferRelativeResize="0"/>
          <p:nvPr/>
        </p:nvPicPr>
        <p:blipFill rotWithShape="1">
          <a:blip r:embed="rId4">
            <a:alphaModFix/>
          </a:blip>
          <a:srcRect/>
          <a:stretch/>
        </p:blipFill>
        <p:spPr>
          <a:xfrm>
            <a:off x="1309139" y="932580"/>
            <a:ext cx="906426" cy="9064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1bec669a583_7_0"/>
          <p:cNvSpPr/>
          <p:nvPr/>
        </p:nvSpPr>
        <p:spPr>
          <a:xfrm>
            <a:off x="-6450" y="-30000"/>
            <a:ext cx="3282000" cy="10317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g1bec669a583_7_0"/>
          <p:cNvSpPr/>
          <p:nvPr/>
        </p:nvSpPr>
        <p:spPr>
          <a:xfrm>
            <a:off x="4502625" y="777783"/>
            <a:ext cx="10291500" cy="2077800"/>
          </a:xfrm>
          <a:prstGeom prst="rect">
            <a:avLst/>
          </a:prstGeom>
          <a:noFill/>
          <a:ln>
            <a:noFill/>
          </a:ln>
        </p:spPr>
        <p:txBody>
          <a:bodyPr spcFirstLastPara="1" wrap="square" lIns="137150" tIns="68550" rIns="137150" bIns="68550" anchor="t" anchorCtr="0">
            <a:noAutofit/>
          </a:bodyPr>
          <a:lstStyle/>
          <a:p>
            <a:pPr marL="0" marR="0" lvl="0" indent="0" algn="l" rtl="0">
              <a:lnSpc>
                <a:spcPct val="100000"/>
              </a:lnSpc>
              <a:spcBef>
                <a:spcPts val="0"/>
              </a:spcBef>
              <a:spcAft>
                <a:spcPts val="0"/>
              </a:spcAft>
              <a:buClr>
                <a:srgbClr val="000000"/>
              </a:buClr>
              <a:buSzPts val="4200"/>
              <a:buFont typeface="Arial"/>
              <a:buNone/>
            </a:pPr>
            <a:endParaRPr sz="4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200"/>
              <a:buFont typeface="Arial"/>
              <a:buNone/>
            </a:pPr>
            <a:endParaRPr sz="4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200"/>
              <a:buFont typeface="Arial"/>
              <a:buNone/>
            </a:pPr>
            <a:r>
              <a:rPr lang="en-US" sz="4200" b="0" i="0" u="none" strike="noStrike" cap="none">
                <a:solidFill>
                  <a:schemeClr val="dk1"/>
                </a:solidFill>
                <a:latin typeface="Calibri"/>
                <a:ea typeface="Calibri"/>
                <a:cs typeface="Calibri"/>
                <a:sym typeface="Calibri"/>
              </a:rPr>
              <a:t> </a:t>
            </a:r>
            <a:endParaRPr sz="2100" b="0" i="0" u="none" strike="noStrike" cap="none">
              <a:solidFill>
                <a:srgbClr val="000000"/>
              </a:solidFill>
              <a:latin typeface="Arial"/>
              <a:ea typeface="Arial"/>
              <a:cs typeface="Arial"/>
              <a:sym typeface="Arial"/>
            </a:endParaRPr>
          </a:p>
        </p:txBody>
      </p:sp>
      <p:sp>
        <p:nvSpPr>
          <p:cNvPr id="264" name="Google Shape;264;g1bec669a583_7_0"/>
          <p:cNvSpPr/>
          <p:nvPr/>
        </p:nvSpPr>
        <p:spPr>
          <a:xfrm>
            <a:off x="3218975" y="-30000"/>
            <a:ext cx="681900" cy="10317000"/>
          </a:xfrm>
          <a:prstGeom prst="rect">
            <a:avLst/>
          </a:pr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g1bec669a583_7_0"/>
          <p:cNvSpPr/>
          <p:nvPr/>
        </p:nvSpPr>
        <p:spPr>
          <a:xfrm>
            <a:off x="3900863" y="-30000"/>
            <a:ext cx="681900" cy="10317000"/>
          </a:xfrm>
          <a:prstGeom prst="rect">
            <a:avLst/>
          </a:pr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g1bec669a583_7_0"/>
          <p:cNvSpPr/>
          <p:nvPr/>
        </p:nvSpPr>
        <p:spPr>
          <a:xfrm>
            <a:off x="4582775" y="-30000"/>
            <a:ext cx="681900" cy="10317000"/>
          </a:xfrm>
          <a:prstGeom prst="rect">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7" name="Google Shape;267;g1bec669a583_7_0"/>
          <p:cNvPicPr preferRelativeResize="0"/>
          <p:nvPr/>
        </p:nvPicPr>
        <p:blipFill rotWithShape="1">
          <a:blip r:embed="rId3">
            <a:alphaModFix/>
          </a:blip>
          <a:srcRect l="3716" r="9030"/>
          <a:stretch/>
        </p:blipFill>
        <p:spPr>
          <a:xfrm>
            <a:off x="5580363" y="0"/>
            <a:ext cx="11095563" cy="10287000"/>
          </a:xfrm>
          <a:prstGeom prst="rect">
            <a:avLst/>
          </a:prstGeom>
          <a:noFill/>
          <a:ln>
            <a:noFill/>
          </a:ln>
        </p:spPr>
      </p:pic>
      <p:pic>
        <p:nvPicPr>
          <p:cNvPr id="268" name="Google Shape;268;g1bec669a583_7_0"/>
          <p:cNvPicPr preferRelativeResize="0"/>
          <p:nvPr/>
        </p:nvPicPr>
        <p:blipFill rotWithShape="1">
          <a:blip r:embed="rId4">
            <a:alphaModFix/>
          </a:blip>
          <a:srcRect/>
          <a:stretch/>
        </p:blipFill>
        <p:spPr>
          <a:xfrm rot="2396964">
            <a:off x="6149841" y="7798884"/>
            <a:ext cx="806736" cy="1635764"/>
          </a:xfrm>
          <a:prstGeom prst="rect">
            <a:avLst/>
          </a:prstGeom>
          <a:noFill/>
          <a:ln>
            <a:noFill/>
          </a:ln>
        </p:spPr>
      </p:pic>
      <p:pic>
        <p:nvPicPr>
          <p:cNvPr id="269" name="Google Shape;269;g1bec669a583_7_0"/>
          <p:cNvPicPr preferRelativeResize="0"/>
          <p:nvPr/>
        </p:nvPicPr>
        <p:blipFill rotWithShape="1">
          <a:blip r:embed="rId5">
            <a:alphaModFix/>
          </a:blip>
          <a:srcRect/>
          <a:stretch/>
        </p:blipFill>
        <p:spPr>
          <a:xfrm rot="2021446">
            <a:off x="6893277" y="1592826"/>
            <a:ext cx="1564055" cy="877491"/>
          </a:xfrm>
          <a:prstGeom prst="rect">
            <a:avLst/>
          </a:prstGeom>
          <a:noFill/>
          <a:ln>
            <a:noFill/>
          </a:ln>
        </p:spPr>
      </p:pic>
      <p:sp>
        <p:nvSpPr>
          <p:cNvPr id="270" name="Google Shape;270;g1bec669a583_7_0"/>
          <p:cNvSpPr txBox="1"/>
          <p:nvPr/>
        </p:nvSpPr>
        <p:spPr>
          <a:xfrm>
            <a:off x="5450925" y="9160125"/>
            <a:ext cx="3185400" cy="461700"/>
          </a:xfrm>
          <a:prstGeom prst="rect">
            <a:avLst/>
          </a:prstGeom>
          <a:noFill/>
          <a:ln>
            <a:noFill/>
          </a:ln>
        </p:spPr>
        <p:txBody>
          <a:bodyPr spcFirstLastPara="1" wrap="square" lIns="0" tIns="0" rIns="0" bIns="0" anchor="t" anchorCtr="0">
            <a:spAutoFit/>
          </a:bodyPr>
          <a:lstStyle/>
          <a:p>
            <a:pPr marL="0" marR="0" lvl="0" indent="0" algn="l" rtl="0">
              <a:lnSpc>
                <a:spcPct val="140012"/>
              </a:lnSpc>
              <a:spcBef>
                <a:spcPts val="0"/>
              </a:spcBef>
              <a:spcAft>
                <a:spcPts val="0"/>
              </a:spcAft>
              <a:buClr>
                <a:srgbClr val="000000"/>
              </a:buClr>
              <a:buSzPts val="3200"/>
              <a:buFont typeface="Arial"/>
              <a:buNone/>
            </a:pPr>
            <a:r>
              <a:rPr lang="en-US" sz="3000" i="0" u="none" strike="noStrike" cap="none">
                <a:solidFill>
                  <a:schemeClr val="dk2"/>
                </a:solidFill>
                <a:latin typeface="Open Sans ExtraBold"/>
                <a:ea typeface="Open Sans ExtraBold"/>
                <a:cs typeface="Open Sans ExtraBold"/>
                <a:sym typeface="Open Sans ExtraBold"/>
              </a:rPr>
              <a:t>Groene doelen</a:t>
            </a:r>
            <a:endParaRPr sz="3000" i="0" u="none" strike="noStrike" cap="none">
              <a:solidFill>
                <a:schemeClr val="dk2"/>
              </a:solidFill>
              <a:latin typeface="Open Sans"/>
              <a:ea typeface="Open Sans"/>
              <a:cs typeface="Open Sans"/>
              <a:sym typeface="Open Sans"/>
            </a:endParaRPr>
          </a:p>
        </p:txBody>
      </p:sp>
      <p:sp>
        <p:nvSpPr>
          <p:cNvPr id="271" name="Google Shape;271;g1bec669a583_7_0"/>
          <p:cNvSpPr txBox="1"/>
          <p:nvPr/>
        </p:nvSpPr>
        <p:spPr>
          <a:xfrm>
            <a:off x="5100153" y="277285"/>
            <a:ext cx="3185400" cy="1108200"/>
          </a:xfrm>
          <a:prstGeom prst="rect">
            <a:avLst/>
          </a:prstGeom>
          <a:noFill/>
          <a:ln>
            <a:noFill/>
          </a:ln>
        </p:spPr>
        <p:txBody>
          <a:bodyPr spcFirstLastPara="1" wrap="square" lIns="0" tIns="0" rIns="0" bIns="0" anchor="t" anchorCtr="0">
            <a:spAutoFit/>
          </a:bodyPr>
          <a:lstStyle/>
          <a:p>
            <a:pPr marL="0" marR="0" lvl="0" indent="0" algn="ctr" rtl="0">
              <a:lnSpc>
                <a:spcPct val="140012"/>
              </a:lnSpc>
              <a:spcBef>
                <a:spcPts val="0"/>
              </a:spcBef>
              <a:spcAft>
                <a:spcPts val="0"/>
              </a:spcAft>
              <a:buClr>
                <a:srgbClr val="000000"/>
              </a:buClr>
              <a:buSzPts val="3200"/>
              <a:buFont typeface="Arial"/>
              <a:buNone/>
            </a:pPr>
            <a:r>
              <a:rPr lang="en-US" sz="3000" i="0" u="none" strike="noStrike" cap="none">
                <a:solidFill>
                  <a:schemeClr val="dk2"/>
                </a:solidFill>
                <a:latin typeface="Open Sans ExtraBold"/>
                <a:ea typeface="Open Sans ExtraBold"/>
                <a:cs typeface="Open Sans ExtraBold"/>
                <a:sym typeface="Open Sans ExtraBold"/>
              </a:rPr>
              <a:t>Economische doelen</a:t>
            </a:r>
            <a:endParaRPr sz="3000" i="0" u="none" strike="noStrike" cap="none">
              <a:solidFill>
                <a:schemeClr val="dk2"/>
              </a:solidFill>
              <a:latin typeface="Open Sans"/>
              <a:ea typeface="Open Sans"/>
              <a:cs typeface="Open Sans"/>
              <a:sym typeface="Open Sans"/>
            </a:endParaRPr>
          </a:p>
        </p:txBody>
      </p:sp>
      <p:sp>
        <p:nvSpPr>
          <p:cNvPr id="272" name="Google Shape;272;g1bec669a583_7_0"/>
          <p:cNvSpPr/>
          <p:nvPr/>
        </p:nvSpPr>
        <p:spPr>
          <a:xfrm>
            <a:off x="330200" y="1604275"/>
            <a:ext cx="3282000" cy="737700"/>
          </a:xfrm>
          <a:prstGeom prst="rect">
            <a:avLst/>
          </a:prstGeom>
          <a:noFill/>
          <a:ln>
            <a:noFill/>
          </a:ln>
        </p:spPr>
        <p:txBody>
          <a:bodyPr spcFirstLastPara="1" wrap="square" lIns="137150" tIns="68550" rIns="137150" bIns="68550" anchor="t" anchorCtr="0">
            <a:noAutofit/>
          </a:bodyPr>
          <a:lstStyle/>
          <a:p>
            <a:pPr marL="0" lvl="0" indent="0" algn="l" rtl="0">
              <a:spcBef>
                <a:spcPts val="0"/>
              </a:spcBef>
              <a:spcAft>
                <a:spcPts val="0"/>
              </a:spcAft>
              <a:buClr>
                <a:schemeClr val="dk1"/>
              </a:buClr>
              <a:buSzPts val="2900"/>
              <a:buFont typeface="Arial"/>
              <a:buNone/>
            </a:pPr>
            <a:r>
              <a:rPr lang="en-US" sz="3800" b="1">
                <a:solidFill>
                  <a:schemeClr val="lt1"/>
                </a:solidFill>
                <a:latin typeface="Trebuchet MS"/>
                <a:ea typeface="Trebuchet MS"/>
                <a:cs typeface="Trebuchet MS"/>
                <a:sym typeface="Trebuchet MS"/>
              </a:rPr>
              <a:t>Bruidstaart</a:t>
            </a:r>
            <a:endParaRPr sz="3800" b="1">
              <a:solidFill>
                <a:schemeClr val="lt1"/>
              </a:solidFill>
              <a:highlight>
                <a:schemeClr val="lt1"/>
              </a:highlight>
              <a:latin typeface="Trebuchet MS"/>
              <a:ea typeface="Trebuchet MS"/>
              <a:cs typeface="Trebuchet MS"/>
              <a:sym typeface="Trebuchet MS"/>
            </a:endParaRPr>
          </a:p>
        </p:txBody>
      </p:sp>
      <p:pic>
        <p:nvPicPr>
          <p:cNvPr id="273" name="Google Shape;273;g1bec669a583_7_0"/>
          <p:cNvPicPr preferRelativeResize="0"/>
          <p:nvPr/>
        </p:nvPicPr>
        <p:blipFill rotWithShape="1">
          <a:blip r:embed="rId6">
            <a:alphaModFix/>
          </a:blip>
          <a:srcRect/>
          <a:stretch/>
        </p:blipFill>
        <p:spPr>
          <a:xfrm>
            <a:off x="434451" y="353480"/>
            <a:ext cx="906426" cy="906426"/>
          </a:xfrm>
          <a:prstGeom prst="rect">
            <a:avLst/>
          </a:prstGeom>
          <a:noFill/>
          <a:ln>
            <a:noFill/>
          </a:ln>
        </p:spPr>
      </p:pic>
      <p:sp>
        <p:nvSpPr>
          <p:cNvPr id="274" name="Google Shape;274;g1bec669a583_7_0"/>
          <p:cNvSpPr/>
          <p:nvPr/>
        </p:nvSpPr>
        <p:spPr>
          <a:xfrm>
            <a:off x="16924200" y="-30000"/>
            <a:ext cx="681900" cy="10317000"/>
          </a:xfrm>
          <a:prstGeom prst="rect">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g1bec669a583_7_0"/>
          <p:cNvSpPr/>
          <p:nvPr/>
        </p:nvSpPr>
        <p:spPr>
          <a:xfrm>
            <a:off x="17606106" y="-30000"/>
            <a:ext cx="681900" cy="10317000"/>
          </a:xfrm>
          <a:prstGeom prst="rect">
            <a:avLst/>
          </a:pr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6" name="Google Shape;276;g1bec669a583_7_0"/>
          <p:cNvPicPr preferRelativeResize="0"/>
          <p:nvPr/>
        </p:nvPicPr>
        <p:blipFill rotWithShape="1">
          <a:blip r:embed="rId7">
            <a:alphaModFix/>
          </a:blip>
          <a:srcRect/>
          <a:stretch/>
        </p:blipFill>
        <p:spPr>
          <a:xfrm rot="6912874">
            <a:off x="13724406" y="2680383"/>
            <a:ext cx="1977605" cy="777063"/>
          </a:xfrm>
          <a:prstGeom prst="rect">
            <a:avLst/>
          </a:prstGeom>
          <a:noFill/>
          <a:ln>
            <a:noFill/>
          </a:ln>
        </p:spPr>
      </p:pic>
      <p:sp>
        <p:nvSpPr>
          <p:cNvPr id="277" name="Google Shape;277;g1bec669a583_7_0"/>
          <p:cNvSpPr txBox="1"/>
          <p:nvPr/>
        </p:nvSpPr>
        <p:spPr>
          <a:xfrm>
            <a:off x="14784125" y="1743825"/>
            <a:ext cx="2593500" cy="1108200"/>
          </a:xfrm>
          <a:prstGeom prst="rect">
            <a:avLst/>
          </a:prstGeom>
          <a:noFill/>
          <a:ln>
            <a:noFill/>
          </a:ln>
        </p:spPr>
        <p:txBody>
          <a:bodyPr spcFirstLastPara="1" wrap="square" lIns="0" tIns="0" rIns="0" bIns="0" anchor="t" anchorCtr="0">
            <a:spAutoFit/>
          </a:bodyPr>
          <a:lstStyle/>
          <a:p>
            <a:pPr marL="0" marR="0" lvl="0" indent="0" algn="ctr" rtl="0">
              <a:lnSpc>
                <a:spcPct val="140012"/>
              </a:lnSpc>
              <a:spcBef>
                <a:spcPts val="0"/>
              </a:spcBef>
              <a:spcAft>
                <a:spcPts val="0"/>
              </a:spcAft>
              <a:buClr>
                <a:srgbClr val="000000"/>
              </a:buClr>
              <a:buSzPts val="3200"/>
              <a:buFont typeface="Arial"/>
              <a:buNone/>
            </a:pPr>
            <a:r>
              <a:rPr lang="en-US" sz="3000" i="0" u="none" strike="noStrike" cap="none">
                <a:solidFill>
                  <a:schemeClr val="dk2"/>
                </a:solidFill>
                <a:latin typeface="Open Sans ExtraBold"/>
                <a:ea typeface="Open Sans ExtraBold"/>
                <a:cs typeface="Open Sans ExtraBold"/>
                <a:sym typeface="Open Sans ExtraBold"/>
              </a:rPr>
              <a:t>Sociale doelen</a:t>
            </a:r>
            <a:endParaRPr sz="3000" b="1" i="0" u="none" strike="noStrike" cap="none">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g2038ca0b7ae_4_0"/>
          <p:cNvPicPr preferRelativeResize="0"/>
          <p:nvPr/>
        </p:nvPicPr>
        <p:blipFill>
          <a:blip r:embed="rId3">
            <a:alphaModFix/>
          </a:blip>
          <a:stretch>
            <a:fillRect/>
          </a:stretch>
        </p:blipFill>
        <p:spPr>
          <a:xfrm rot="5400000">
            <a:off x="10355759" y="1780654"/>
            <a:ext cx="7720023" cy="6725692"/>
          </a:xfrm>
          <a:prstGeom prst="rect">
            <a:avLst/>
          </a:prstGeom>
          <a:noFill/>
          <a:ln>
            <a:noFill/>
          </a:ln>
        </p:spPr>
      </p:pic>
      <p:pic>
        <p:nvPicPr>
          <p:cNvPr id="207" name="Google Shape;207;g2038ca0b7ae_4_0"/>
          <p:cNvPicPr preferRelativeResize="0"/>
          <p:nvPr/>
        </p:nvPicPr>
        <p:blipFill>
          <a:blip r:embed="rId4">
            <a:alphaModFix/>
          </a:blip>
          <a:stretch>
            <a:fillRect/>
          </a:stretch>
        </p:blipFill>
        <p:spPr>
          <a:xfrm rot="5400000">
            <a:off x="1539570" y="1164111"/>
            <a:ext cx="8343351" cy="6722090"/>
          </a:xfrm>
          <a:prstGeom prst="rect">
            <a:avLst/>
          </a:prstGeom>
          <a:noFill/>
          <a:ln>
            <a:noFill/>
          </a:ln>
        </p:spPr>
      </p:pic>
      <p:pic>
        <p:nvPicPr>
          <p:cNvPr id="212" name="Google Shape;212;g2038ca0b7ae_4_0"/>
          <p:cNvPicPr preferRelativeResize="0"/>
          <p:nvPr/>
        </p:nvPicPr>
        <p:blipFill rotWithShape="1">
          <a:blip r:embed="rId5">
            <a:alphaModFix/>
          </a:blip>
          <a:srcRect/>
          <a:stretch/>
        </p:blipFill>
        <p:spPr>
          <a:xfrm>
            <a:off x="434451" y="353480"/>
            <a:ext cx="906426" cy="9064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205c6b6fbfa_3_26"/>
          <p:cNvSpPr/>
          <p:nvPr/>
        </p:nvSpPr>
        <p:spPr>
          <a:xfrm>
            <a:off x="0" y="-22500"/>
            <a:ext cx="10746900" cy="10309500"/>
          </a:xfrm>
          <a:prstGeom prst="rect">
            <a:avLst/>
          </a:prstGeom>
          <a:solidFill>
            <a:srgbClr val="189B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g205c6b6fbfa_3_26"/>
          <p:cNvSpPr/>
          <p:nvPr/>
        </p:nvSpPr>
        <p:spPr>
          <a:xfrm>
            <a:off x="9472050" y="-22500"/>
            <a:ext cx="8816100" cy="10309500"/>
          </a:xfrm>
          <a:prstGeom prst="rect">
            <a:avLst/>
          </a:prstGeom>
          <a:solidFill>
            <a:srgbClr val="65A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g205c6b6fbfa_3_26"/>
          <p:cNvSpPr/>
          <p:nvPr/>
        </p:nvSpPr>
        <p:spPr>
          <a:xfrm>
            <a:off x="9985475" y="491800"/>
            <a:ext cx="8302800" cy="9303300"/>
          </a:xfrm>
          <a:prstGeom prst="rect">
            <a:avLst/>
          </a:prstGeom>
          <a:solidFill>
            <a:srgbClr val="94C1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g205c6b6fbfa_3_26"/>
          <p:cNvSpPr/>
          <p:nvPr/>
        </p:nvSpPr>
        <p:spPr>
          <a:xfrm>
            <a:off x="10588525" y="1011300"/>
            <a:ext cx="7699500" cy="8264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g205c6b6fbfa_3_26"/>
          <p:cNvSpPr/>
          <p:nvPr/>
        </p:nvSpPr>
        <p:spPr>
          <a:xfrm>
            <a:off x="798125" y="3682800"/>
            <a:ext cx="8674200" cy="2921400"/>
          </a:xfrm>
          <a:prstGeom prst="rect">
            <a:avLst/>
          </a:prstGeom>
          <a:noFill/>
          <a:ln>
            <a:noFill/>
          </a:ln>
        </p:spPr>
        <p:txBody>
          <a:bodyPr spcFirstLastPara="1" wrap="square" lIns="137150" tIns="68550" rIns="137150" bIns="6855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4000" b="1">
                <a:solidFill>
                  <a:schemeClr val="lt1"/>
                </a:solidFill>
                <a:latin typeface="Trebuchet MS"/>
                <a:ea typeface="Trebuchet MS"/>
                <a:cs typeface="Trebuchet MS"/>
                <a:sym typeface="Trebuchet MS"/>
              </a:rPr>
              <a:t>Vraag:</a:t>
            </a:r>
            <a:endParaRPr sz="4000" b="1">
              <a:solidFill>
                <a:schemeClr val="lt1"/>
              </a:solidFill>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100"/>
              <a:buFont typeface="Arial"/>
              <a:buNone/>
            </a:pPr>
            <a:r>
              <a:rPr lang="en-US" sz="3000">
                <a:solidFill>
                  <a:schemeClr val="lt1"/>
                </a:solidFill>
                <a:latin typeface="Trebuchet MS"/>
                <a:ea typeface="Trebuchet MS"/>
                <a:cs typeface="Trebuchet MS"/>
                <a:sym typeface="Trebuchet MS"/>
              </a:rPr>
              <a:t>Waar maken wij de grootste negatieve impact mee in de wereld?</a:t>
            </a:r>
            <a:endParaRPr sz="3000" b="1">
              <a:solidFill>
                <a:schemeClr val="lt1"/>
              </a:solidFill>
              <a:highlight>
                <a:schemeClr val="lt1"/>
              </a:highlight>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100"/>
              <a:buFont typeface="Arial"/>
              <a:buNone/>
            </a:pPr>
            <a:endParaRPr sz="3000" b="1">
              <a:solidFill>
                <a:schemeClr val="lt1"/>
              </a:solidFill>
              <a:highlight>
                <a:schemeClr val="lt1"/>
              </a:highlight>
              <a:latin typeface="Trebuchet MS"/>
              <a:ea typeface="Trebuchet MS"/>
              <a:cs typeface="Trebuchet MS"/>
              <a:sym typeface="Trebuchet MS"/>
            </a:endParaRPr>
          </a:p>
          <a:p>
            <a:pPr marL="5943600" lvl="0" indent="0" algn="l" rtl="0">
              <a:lnSpc>
                <a:spcPct val="100000"/>
              </a:lnSpc>
              <a:spcBef>
                <a:spcPts val="0"/>
              </a:spcBef>
              <a:spcAft>
                <a:spcPts val="0"/>
              </a:spcAft>
              <a:buClr>
                <a:schemeClr val="dk1"/>
              </a:buClr>
              <a:buSzPts val="1100"/>
              <a:buFont typeface="Arial"/>
              <a:buNone/>
            </a:pPr>
            <a:endParaRPr sz="4000" b="1">
              <a:solidFill>
                <a:schemeClr val="lt1"/>
              </a:solidFill>
              <a:latin typeface="Trebuchet MS"/>
              <a:ea typeface="Trebuchet MS"/>
              <a:cs typeface="Trebuchet MS"/>
              <a:sym typeface="Trebuchet MS"/>
            </a:endParaRPr>
          </a:p>
        </p:txBody>
      </p:sp>
      <p:pic>
        <p:nvPicPr>
          <p:cNvPr id="287" name="Google Shape;287;g205c6b6fbfa_3_26"/>
          <p:cNvPicPr preferRelativeResize="0"/>
          <p:nvPr/>
        </p:nvPicPr>
        <p:blipFill rotWithShape="1">
          <a:blip r:embed="rId3">
            <a:alphaModFix/>
          </a:blip>
          <a:srcRect/>
          <a:stretch/>
        </p:blipFill>
        <p:spPr>
          <a:xfrm>
            <a:off x="434451" y="353480"/>
            <a:ext cx="906426" cy="906426"/>
          </a:xfrm>
          <a:prstGeom prst="rect">
            <a:avLst/>
          </a:prstGeom>
          <a:noFill/>
          <a:ln>
            <a:noFill/>
          </a:ln>
        </p:spPr>
      </p:pic>
      <p:pic>
        <p:nvPicPr>
          <p:cNvPr id="288" name="Google Shape;288;g205c6b6fbfa_3_26"/>
          <p:cNvPicPr preferRelativeResize="0"/>
          <p:nvPr/>
        </p:nvPicPr>
        <p:blipFill rotWithShape="1">
          <a:blip r:embed="rId4">
            <a:alphaModFix/>
          </a:blip>
          <a:srcRect t="10968"/>
          <a:stretch/>
        </p:blipFill>
        <p:spPr>
          <a:xfrm>
            <a:off x="11035729" y="1011300"/>
            <a:ext cx="6814896" cy="8264400"/>
          </a:xfrm>
          <a:prstGeom prst="rect">
            <a:avLst/>
          </a:prstGeom>
          <a:noFill/>
          <a:ln>
            <a:noFill/>
          </a:ln>
        </p:spPr>
      </p:pic>
      <p:pic>
        <p:nvPicPr>
          <p:cNvPr id="289" name="Google Shape;289;g205c6b6fbfa_3_26"/>
          <p:cNvPicPr preferRelativeResize="0"/>
          <p:nvPr/>
        </p:nvPicPr>
        <p:blipFill rotWithShape="1">
          <a:blip r:embed="rId4">
            <a:alphaModFix/>
          </a:blip>
          <a:srcRect l="26048" r="25180" b="89032"/>
          <a:stretch/>
        </p:blipFill>
        <p:spPr>
          <a:xfrm>
            <a:off x="11896000" y="1145950"/>
            <a:ext cx="3828099" cy="1172625"/>
          </a:xfrm>
          <a:prstGeom prst="rect">
            <a:avLst/>
          </a:prstGeom>
          <a:noFill/>
          <a:ln>
            <a:noFill/>
          </a:ln>
        </p:spPr>
      </p:pic>
      <p:sp>
        <p:nvSpPr>
          <p:cNvPr id="290" name="Google Shape;290;g205c6b6fbfa_3_26"/>
          <p:cNvSpPr txBox="1"/>
          <p:nvPr/>
        </p:nvSpPr>
        <p:spPr>
          <a:xfrm>
            <a:off x="1785700" y="5724300"/>
            <a:ext cx="6938100" cy="1416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4000" b="1">
                <a:solidFill>
                  <a:schemeClr val="lt1"/>
                </a:solidFill>
                <a:latin typeface="Trebuchet MS"/>
                <a:ea typeface="Trebuchet MS"/>
                <a:cs typeface="Trebuchet MS"/>
                <a:sym typeface="Trebuchet MS"/>
              </a:rPr>
              <a:t>Spullen!</a:t>
            </a:r>
            <a:endParaRPr/>
          </a:p>
        </p:txBody>
      </p:sp>
      <p:sp>
        <p:nvSpPr>
          <p:cNvPr id="291" name="Google Shape;291;g205c6b6fbfa_3_26"/>
          <p:cNvSpPr/>
          <p:nvPr/>
        </p:nvSpPr>
        <p:spPr>
          <a:xfrm rot="10800000" flipH="1">
            <a:off x="7672925" y="6604200"/>
            <a:ext cx="3343800" cy="629700"/>
          </a:xfrm>
          <a:prstGeom prst="bentArrow">
            <a:avLst>
              <a:gd name="adj1" fmla="val 25000"/>
              <a:gd name="adj2" fmla="val 25000"/>
              <a:gd name="adj3" fmla="val 25000"/>
              <a:gd name="adj4" fmla="val 43750"/>
            </a:avLst>
          </a:prstGeom>
          <a:solidFill>
            <a:srgbClr val="D5A6BD"/>
          </a:solidFill>
          <a:ln w="28575" cap="flat" cmpd="sng">
            <a:solidFill>
              <a:srgbClr val="D5A6B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8"/>
                                        </p:tgtEl>
                                        <p:attrNameLst>
                                          <p:attrName>style.visibility</p:attrName>
                                        </p:attrNameLst>
                                      </p:cBhvr>
                                      <p:to>
                                        <p:strVal val="visible"/>
                                      </p:to>
                                    </p:set>
                                    <p:animEffect transition="in" filter="fade">
                                      <p:cBhvr>
                                        <p:cTn id="7" dur="500"/>
                                        <p:tgtEl>
                                          <p:spTgt spid="2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0"/>
                                        </p:tgtEl>
                                        <p:attrNameLst>
                                          <p:attrName>style.visibility</p:attrName>
                                        </p:attrNameLst>
                                      </p:cBhvr>
                                      <p:to>
                                        <p:strVal val="visible"/>
                                      </p:to>
                                    </p:set>
                                    <p:animEffect transition="in" filter="fade">
                                      <p:cBhvr>
                                        <p:cTn id="12" dur="1"/>
                                        <p:tgtEl>
                                          <p:spTgt spid="290"/>
                                        </p:tgtEl>
                                      </p:cBhvr>
                                    </p:animEffect>
                                  </p:childTnLst>
                                </p:cTn>
                              </p:par>
                              <p:par>
                                <p:cTn id="13" presetID="10" presetClass="entr" presetSubtype="0" fill="hold" nodeType="withEffect">
                                  <p:stCondLst>
                                    <p:cond delay="0"/>
                                  </p:stCondLst>
                                  <p:childTnLst>
                                    <p:set>
                                      <p:cBhvr>
                                        <p:cTn id="14" dur="1" fill="hold">
                                          <p:stCondLst>
                                            <p:cond delay="0"/>
                                          </p:stCondLst>
                                        </p:cTn>
                                        <p:tgtEl>
                                          <p:spTgt spid="291"/>
                                        </p:tgtEl>
                                        <p:attrNameLst>
                                          <p:attrName>style.visibility</p:attrName>
                                        </p:attrNameLst>
                                      </p:cBhvr>
                                      <p:to>
                                        <p:strVal val="visible"/>
                                      </p:to>
                                    </p:set>
                                    <p:animEffect transition="in" filter="fade">
                                      <p:cBhvr>
                                        <p:cTn id="15" dur="1"/>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1407</TotalTime>
  <Words>1007</Words>
  <Application>Microsoft Office PowerPoint</Application>
  <PresentationFormat>Aangepast</PresentationFormat>
  <Paragraphs>101</Paragraphs>
  <Slides>18</Slides>
  <Notes>18</Notes>
  <HiddenSlides>1</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18</vt:i4>
      </vt:variant>
    </vt:vector>
  </HeadingPairs>
  <TitlesOfParts>
    <vt:vector size="28" baseType="lpstr">
      <vt:lpstr>Open Sans ExtraBold</vt:lpstr>
      <vt:lpstr>Questrial</vt:lpstr>
      <vt:lpstr>Calibri</vt:lpstr>
      <vt:lpstr>Arial</vt:lpstr>
      <vt:lpstr>Trebuchet MS</vt:lpstr>
      <vt:lpstr>Avenir</vt:lpstr>
      <vt:lpstr>Open Sans</vt:lpstr>
      <vt:lpstr>Roboto</vt:lpstr>
      <vt:lpstr>Office Theme</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Zoë Rouwhorst</dc:creator>
  <cp:lastModifiedBy>Gera Pronk</cp:lastModifiedBy>
  <cp:revision>1</cp:revision>
  <dcterms:created xsi:type="dcterms:W3CDTF">2006-08-16T00:00:00Z</dcterms:created>
  <dcterms:modified xsi:type="dcterms:W3CDTF">2024-05-16T07:32:48Z</dcterms:modified>
</cp:coreProperties>
</file>