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7" r:id="rId19"/>
    <p:sldId id="273" r:id="rId20"/>
    <p:sldId id="274" r:id="rId21"/>
    <p:sldId id="275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7290" autoAdjust="0"/>
  </p:normalViewPr>
  <p:slideViewPr>
    <p:cSldViewPr snapToGrid="0">
      <p:cViewPr varScale="1">
        <p:scale>
          <a:sx n="97" d="100"/>
          <a:sy n="97" d="100"/>
        </p:scale>
        <p:origin x="11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59331-608B-4C1A-9E52-7E3A781D7B0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F7989-7F81-43BB-804C-CD5FE161E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6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6F7989-7F81-43BB-804C-CD5FE161E94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62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30D99-BB9F-9124-773E-57B8206B3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C0613F-4757-C2B0-FE64-13250C737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B340A-0BF7-000C-B60B-A1C286D28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A10F-A3FB-4F55-A368-FDDFAA2B69F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3B3D4-4670-1BFE-B957-1ED7858CF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D18A1-D2F0-D807-DCA7-8C67308AC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FAD6-8E4B-478A-870F-804CFBE3D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5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73E80-D07D-B48A-04A3-B6DFE6757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8B8D5D-65A6-BD4B-B59F-FF5FBF459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73737-6F46-B7C3-725E-1E6A4FC61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A10F-A3FB-4F55-A368-FDDFAA2B69F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683B6-BA65-3348-F0E7-07EF7E0FC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B3DB9-3064-5293-53A5-8A24F754E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FAD6-8E4B-478A-870F-804CFBE3D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0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32DEF1-3777-172B-8059-AE9AC03911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77F1B-9C69-ECF9-F95C-FD4E71CB7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E7775-5685-F924-D157-F5C4A8FFD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A10F-A3FB-4F55-A368-FDDFAA2B69F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1EB1C-A7B2-A38B-1558-24393B3B4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D49F1-8B1A-F338-0E39-C6582B1F5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FAD6-8E4B-478A-870F-804CFBE3D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D6807-1A1F-6248-9826-38EAC4355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5BD7B-A3B1-2822-F70F-9DBDECE66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94E7D-10C4-2989-8E23-4AF4712E3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A10F-A3FB-4F55-A368-FDDFAA2B69F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69C75-E0C4-4707-FAD0-67BA7A29B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0CC6F-1753-D39E-7EFF-C5D51955D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FAD6-8E4B-478A-870F-804CFBE3D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170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AC957-273D-8E53-BBB4-6EA36E69B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BA4B72-4F10-2E35-313E-D0DED6780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F9699-C17B-ED8C-124D-1A5C46C4F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A10F-A3FB-4F55-A368-FDDFAA2B69F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012D3-B1FA-43DB-9D7A-CBA6BF1C4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4D6AC-A9F6-A24D-6A78-19159DC26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FAD6-8E4B-478A-870F-804CFBE3D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0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AB75D-0146-6644-CDC1-A38660365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42076-41F6-D395-6047-7CC8935005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38385D-A144-7A22-BE4C-3E568DC33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5E771-C058-706A-283E-AAD1FB6F5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A10F-A3FB-4F55-A368-FDDFAA2B69F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58AEC2-0EB6-C20E-0C74-7A2BF7F1C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6BEC1-0705-0697-84B6-B845D4639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FAD6-8E4B-478A-870F-804CFBE3D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49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0F819-DA72-54F8-CAA9-67D236DA0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C97EF-DA79-BC0F-524C-C8FC6208F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B0CE01-1691-979C-CABA-D31D58C1B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8C2FC8-F1EA-97C4-BA83-B627C9F0F1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05B0B9-5777-E72B-5D2D-6DD48310F0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D6D020-D5FA-AB80-F166-8B963A0BC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A10F-A3FB-4F55-A368-FDDFAA2B69F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996ED8-FCE6-2181-D991-BC81AD1D7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066C8A-3EA1-E272-1254-B7180C4BF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FAD6-8E4B-478A-870F-804CFBE3D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85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272BB-BB94-8A05-2B99-1495E654D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8B84E8-54ED-536E-B307-CF90D5FB2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A10F-A3FB-4F55-A368-FDDFAA2B69F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CE3A79-AF37-551E-35FD-A1E218A30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AC557E-C96A-EA7B-722B-DB307CE64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FAD6-8E4B-478A-870F-804CFBE3D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665B61-4C89-2F09-75A3-23F130D2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A10F-A3FB-4F55-A368-FDDFAA2B69F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06E1F-9A6A-FB45-0C70-B233D09C3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F8627-8AD3-5D92-BADA-4B5BC086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FAD6-8E4B-478A-870F-804CFBE3D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7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34F5A-A39C-6E12-95AC-88064BB28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8B0F9-7593-4EA7-0A69-63629646E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C52A15-6E12-BB9B-958D-44F77AEA9C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410232-5D39-BC36-CDCA-3085B4663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A10F-A3FB-4F55-A368-FDDFAA2B69F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D52B0-4264-DB68-5B25-17A01C275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E12A2-063D-526B-AA9D-2012BA5CC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FAD6-8E4B-478A-870F-804CFBE3D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37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8AE5-D8DC-B513-8CBD-8E2B180E4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46B348-4962-0C10-D52B-6B19D1368D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6F1BA-B56C-B5A4-F2DC-999B19092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96A3C6-68B3-ECF4-4054-8E8A68635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2A10F-A3FB-4F55-A368-FDDFAA2B69F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FB2BA-CAF2-7B06-6612-CF11C5F99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700BF-6F62-65DC-F262-0C56EA3AE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FAD6-8E4B-478A-870F-804CFBE3D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44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D1FB82-9762-0D54-DC5D-F5D911320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8F220E-814E-8BC9-BB46-86AF359C8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0F721-7F96-DFFA-6A75-81634C307F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72A10F-A3FB-4F55-A368-FDDFAA2B69F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BBEDB-D498-8011-8C5D-44E634ADE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1AE2D-244C-97AD-128E-ACD6FEBADD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47FAD6-8E4B-478A-870F-804CFBE3D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97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3DA61-CF60-BA83-4C3B-1915405175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Operatoren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70ED63-EB2E-FE4E-5CFD-B7B60845D6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 S2</a:t>
            </a:r>
            <a:br>
              <a:rPr lang="en-US" dirty="0"/>
            </a:br>
            <a:r>
              <a:rPr lang="en-US" dirty="0"/>
              <a:t>‘25/’26</a:t>
            </a:r>
          </a:p>
        </p:txBody>
      </p:sp>
    </p:spTree>
    <p:extLst>
      <p:ext uri="{BB962C8B-B14F-4D97-AF65-F5344CB8AC3E}">
        <p14:creationId xmlns:p14="http://schemas.microsoft.com/office/powerpoint/2010/main" val="600488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111C4-1B2E-7B78-0E45-ED8E580F2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9E98E-579F-360D-1A93-AFF952DAE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Classes/OO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867C4C-9C82-755E-2F3C-098A1D7B17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27281"/>
            <a:ext cx="10668789" cy="523544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A94EE21-D40B-75A9-4755-F2FD2C1D4F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327281"/>
            <a:ext cx="10821267" cy="5306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828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7B4D9-5747-E70D-47BB-04783F4B1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86780-941F-1519-C0A4-026A3CF7C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Classes/OO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7632AA-04EA-C4D4-098F-84E16B072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327281"/>
            <a:ext cx="9753600" cy="549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532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8A01F-FEC4-D770-3848-EFE4BAB95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C041-DEBA-2896-AD3A-75930C231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Classes/OO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C0F426-A632-BFDB-4E06-C6A77505C5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73517"/>
            <a:ext cx="10354503" cy="5019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13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9AEBF-7320-62C4-096B-E9D6F55DF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1D3EB-E4A4-4DBE-1691-112065D8F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Classes/OO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3E5D81-0C79-5B29-9061-4A69F3A61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32207"/>
            <a:ext cx="10515600" cy="5160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976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60034-F531-73D9-B14A-9C2EF0A57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BC94D-F303-37AF-F166-C64B31621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Classes/OO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2A25DF-1EED-0124-70F7-F9ECC9956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10341"/>
            <a:ext cx="12192000" cy="366586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B5ED617-E6DF-A807-25F7-9F0721D9EB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155" y="5300034"/>
            <a:ext cx="3505689" cy="145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288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A0787-2853-031E-781C-2E55513AA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Composition/Aggregation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BE352-9962-ABB3-BD48-B3065F156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/>
          </a:bodyPr>
          <a:lstStyle/>
          <a:p>
            <a:r>
              <a:rPr lang="en-US" dirty="0" err="1"/>
              <a:t>Objecten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opgebouwd</a:t>
            </a:r>
            <a:r>
              <a:rPr lang="en-US" dirty="0"/>
              <a:t> </a:t>
            </a:r>
            <a:r>
              <a:rPr lang="en-US" dirty="0" err="1"/>
              <a:t>uit</a:t>
            </a:r>
            <a:r>
              <a:rPr lang="en-US" dirty="0"/>
              <a:t> </a:t>
            </a:r>
            <a:r>
              <a:rPr lang="en-US" dirty="0" err="1"/>
              <a:t>andere</a:t>
            </a:r>
            <a:r>
              <a:rPr lang="en-US" dirty="0"/>
              <a:t> </a:t>
            </a:r>
            <a:r>
              <a:rPr lang="en-US" dirty="0" err="1"/>
              <a:t>objecten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 </a:t>
            </a:r>
            <a:r>
              <a:rPr lang="en-US" dirty="0" err="1"/>
              <a:t>manier</a:t>
            </a:r>
            <a:r>
              <a:rPr lang="en-US" dirty="0"/>
              <a:t> </a:t>
            </a:r>
            <a:r>
              <a:rPr lang="en-US" dirty="0" err="1"/>
              <a:t>waarop</a:t>
            </a:r>
            <a:r>
              <a:rPr lang="en-US" dirty="0"/>
              <a:t> </a:t>
            </a:r>
            <a:r>
              <a:rPr lang="en-US" dirty="0" err="1"/>
              <a:t>bepaalt</a:t>
            </a:r>
            <a:r>
              <a:rPr lang="en-US" dirty="0"/>
              <a:t> of het aggregation of composition 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D72341-C744-DD89-2379-D8A555948AE0}"/>
              </a:ext>
            </a:extLst>
          </p:cNvPr>
          <p:cNvSpPr txBox="1"/>
          <p:nvPr/>
        </p:nvSpPr>
        <p:spPr>
          <a:xfrm>
            <a:off x="3543057" y="2312589"/>
            <a:ext cx="5105885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tafelpoot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height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tafelpoot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nl-NL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h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){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height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h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;}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tafelpoot 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a</a:t>
            </a:r>
            <a:r>
              <a:rPr lang="nl-NL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b</a:t>
            </a:r>
            <a:r>
              <a:rPr lang="nl-NL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</a:t>
            </a:r>
            <a:r>
              <a:rPr lang="nl-NL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nl-NL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d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...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3211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D2691-A030-3705-94F1-37DF6447C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8497D-AAEF-9095-42E8-B9FAF65A4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Composition/Aggregation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E4F1E-5A26-998D-5B91-70E7985F0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/>
          </a:bodyPr>
          <a:lstStyle/>
          <a:p>
            <a:r>
              <a:rPr lang="en-US" dirty="0"/>
              <a:t>Composition: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D7223-D9D8-7020-CE40-B15539EFC1FA}"/>
              </a:ext>
            </a:extLst>
          </p:cNvPr>
          <p:cNvSpPr txBox="1"/>
          <p:nvPr/>
        </p:nvSpPr>
        <p:spPr>
          <a:xfrm>
            <a:off x="6096000" y="1897091"/>
            <a:ext cx="5105885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tafelpoot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…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tafelpoot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a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b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height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	a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height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),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	b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height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	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main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tafelhoogte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100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mijnTafel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tafelhoogte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E403AD-6D2B-CDB0-0FC1-F784E298CB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888" y="2887483"/>
            <a:ext cx="1962424" cy="254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794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28C6D-5BE8-148B-6461-177EFBD34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F89AA-7C93-8DEA-0E49-38833173C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Composition/Aggregation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45215-8965-986C-F868-F0F6CFBB5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/>
          </a:bodyPr>
          <a:lstStyle/>
          <a:p>
            <a:r>
              <a:rPr lang="en-US" dirty="0"/>
              <a:t>Aggregation: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051964-DC4F-494E-711A-426E286D5A09}"/>
              </a:ext>
            </a:extLst>
          </p:cNvPr>
          <p:cNvSpPr txBox="1"/>
          <p:nvPr/>
        </p:nvSpPr>
        <p:spPr>
          <a:xfrm>
            <a:off x="6096000" y="1758592"/>
            <a:ext cx="6208751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tafelpoot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{...}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private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tafelpoot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a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b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tafel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tafelpoot EEN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nl-NL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tafelpoot TWEE</a:t>
            </a:r>
            <a:r>
              <a:rPr lang="nl-NL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):</a:t>
            </a:r>
            <a:endParaRPr lang="nl-NL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	a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EEN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),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	b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TWEE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	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main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tafelpoot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one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100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tafelpoot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two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200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tafel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mijnTafel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one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two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8920EF0-FF8B-58F6-6CAE-B34AE5E99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6309" y="2835089"/>
            <a:ext cx="2381582" cy="264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843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5F645-56B6-CBAC-280E-46136E0D43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&lt;</a:t>
            </a:r>
            <a:r>
              <a:rPr lang="en-US" dirty="0" err="1"/>
              <a:t>br</a:t>
            </a:r>
            <a:r>
              <a:rPr lang="en-US" dirty="0"/>
              <a:t>&gt;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5660DB-2849-A81E-8420-C904695DF5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Daarna</a:t>
            </a:r>
            <a:r>
              <a:rPr lang="en-US" dirty="0"/>
              <a:t>; </a:t>
            </a:r>
            <a:r>
              <a:rPr lang="en-US" dirty="0" err="1"/>
              <a:t>operatoren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8443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A684C-29B6-353A-80C9-F83B52C3D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Operatoren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58063-15B0-79C7-0839-A199E828B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Soms </a:t>
            </a:r>
            <a:r>
              <a:rPr lang="en-US" dirty="0" err="1"/>
              <a:t>willen</a:t>
            </a:r>
            <a:r>
              <a:rPr lang="en-US" dirty="0"/>
              <a:t> we </a:t>
            </a:r>
            <a:r>
              <a:rPr lang="en-US" dirty="0" err="1"/>
              <a:t>iets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doen</a:t>
            </a:r>
            <a:r>
              <a:rPr lang="en-US" dirty="0"/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980143-ED85-02E1-9155-86BAF6923B00}"/>
              </a:ext>
            </a:extLst>
          </p:cNvPr>
          <p:cNvSpPr txBox="1"/>
          <p:nvPr/>
        </p:nvSpPr>
        <p:spPr>
          <a:xfrm>
            <a:off x="4073651" y="2431633"/>
            <a:ext cx="404469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vector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x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y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vector a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2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b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3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4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// add b to a</a:t>
            </a:r>
          </a:p>
          <a:p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a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x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a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+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b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x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a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y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a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+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b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y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618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B296B-43F9-2AC2-E6BF-0B1479D2B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EE1EA-80F8-F360-7EDE-EEBD19009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Classes/OO</a:t>
            </a:r>
          </a:p>
          <a:p>
            <a:r>
              <a:rPr lang="en-US" dirty="0" err="1"/>
              <a:t>Herhaling</a:t>
            </a:r>
            <a:r>
              <a:rPr lang="en-US" dirty="0"/>
              <a:t> Aggregation/Composition</a:t>
            </a:r>
          </a:p>
          <a:p>
            <a:r>
              <a:rPr lang="en-US" dirty="0" err="1"/>
              <a:t>Operatoren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9104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B8D6B-763B-F057-6422-0EEA8BE22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FFD7E-56D2-7439-E431-4D3C7F008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Operatoren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79190-BEC5-A87D-1128-DFC80FBE7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Maar dan </a:t>
            </a:r>
            <a:r>
              <a:rPr lang="en-US" dirty="0" err="1"/>
              <a:t>makkelijker</a:t>
            </a:r>
            <a:r>
              <a:rPr lang="en-US" dirty="0"/>
              <a:t>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A77CCC-D375-542E-A5D2-FBAB087C7D3F}"/>
              </a:ext>
            </a:extLst>
          </p:cNvPr>
          <p:cNvSpPr txBox="1"/>
          <p:nvPr/>
        </p:nvSpPr>
        <p:spPr>
          <a:xfrm>
            <a:off x="4073651" y="2570133"/>
            <a:ext cx="404469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vector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x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y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vector a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2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b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3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4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// add b to a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a = a + b;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5763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F0472-519D-25F1-DE6E-2F87E8986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A5156-49CA-8A04-0202-B30C27EAF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Voor </a:t>
            </a:r>
            <a:r>
              <a:rPr lang="en-US" dirty="0" err="1"/>
              <a:t>ingebouwde</a:t>
            </a:r>
            <a:r>
              <a:rPr lang="en-US" dirty="0"/>
              <a:t> types </a:t>
            </a:r>
            <a:r>
              <a:rPr lang="en-US" dirty="0" err="1"/>
              <a:t>bestaat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al: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3053E2-C144-F219-04AF-060C46BF466F}"/>
              </a:ext>
            </a:extLst>
          </p:cNvPr>
          <p:cNvSpPr txBox="1"/>
          <p:nvPr/>
        </p:nvSpPr>
        <p:spPr>
          <a:xfrm>
            <a:off x="5038659" y="2828835"/>
            <a:ext cx="21146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a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10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b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12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c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a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+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b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4826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53FF0-101D-2999-5EA6-B8FF95718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66ED9-BBC8-E247-DD52-6FEF9447B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5484B-1173-67F0-43AE-1B256A620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Wat </a:t>
            </a:r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eigenlijk</a:t>
            </a:r>
            <a:r>
              <a:rPr lang="en-US" dirty="0"/>
              <a:t> </a:t>
            </a:r>
            <a:r>
              <a:rPr lang="en-US" dirty="0" err="1"/>
              <a:t>staat</a:t>
            </a:r>
            <a:r>
              <a:rPr lang="en-US" dirty="0"/>
              <a:t> (</a:t>
            </a:r>
            <a:r>
              <a:rPr lang="en-US" dirty="0" err="1"/>
              <a:t>syntactische</a:t>
            </a:r>
            <a:r>
              <a:rPr lang="en-US" dirty="0"/>
              <a:t> </a:t>
            </a:r>
            <a:r>
              <a:rPr lang="en-US" dirty="0" err="1"/>
              <a:t>suiker</a:t>
            </a:r>
            <a:r>
              <a:rPr lang="en-US" dirty="0"/>
              <a:t>):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Herkennen</a:t>
            </a:r>
            <a:r>
              <a:rPr lang="en-US" dirty="0"/>
              <a:t> we </a:t>
            </a:r>
            <a:r>
              <a:rPr lang="en-US" dirty="0" err="1"/>
              <a:t>deze</a:t>
            </a:r>
            <a:r>
              <a:rPr lang="en-US" dirty="0"/>
              <a:t> syntax?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204198-9AAD-2FC7-3CE9-A5A240FE1EEC}"/>
              </a:ext>
            </a:extLst>
          </p:cNvPr>
          <p:cNvSpPr txBox="1"/>
          <p:nvPr/>
        </p:nvSpPr>
        <p:spPr>
          <a:xfrm>
            <a:off x="4487226" y="2828835"/>
            <a:ext cx="33554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a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10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b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12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c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a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operator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+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b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);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D87056-ACFC-A5FA-D298-09F65EEF95B8}"/>
              </a:ext>
            </a:extLst>
          </p:cNvPr>
          <p:cNvSpPr txBox="1"/>
          <p:nvPr/>
        </p:nvSpPr>
        <p:spPr>
          <a:xfrm>
            <a:off x="2991623" y="5034870"/>
            <a:ext cx="62087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...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operator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+(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const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&amp;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rhs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const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344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FCB2E-BEED-9CFA-FF19-9D70AC6C6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BD08D-C2CE-99A5-15A6-17C0034C6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Dit </a:t>
            </a:r>
            <a:r>
              <a:rPr lang="en-US" dirty="0" err="1"/>
              <a:t>kunnen</a:t>
            </a:r>
            <a:r>
              <a:rPr lang="en-US" dirty="0"/>
              <a:t> we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zelf</a:t>
            </a:r>
            <a:r>
              <a:rPr lang="en-US" dirty="0"/>
              <a:t> </a:t>
            </a:r>
            <a:r>
              <a:rPr lang="en-US" dirty="0" err="1"/>
              <a:t>doen</a:t>
            </a:r>
            <a:r>
              <a:rPr lang="en-US" dirty="0"/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1A9A2B-67A7-FF92-9265-58494AC49075}"/>
              </a:ext>
            </a:extLst>
          </p:cNvPr>
          <p:cNvSpPr txBox="1"/>
          <p:nvPr/>
        </p:nvSpPr>
        <p:spPr>
          <a:xfrm>
            <a:off x="4551938" y="2483644"/>
            <a:ext cx="680186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vector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x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  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y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vector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operator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+(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const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vector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&amp;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rhs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const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return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vector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x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+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rhs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x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y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+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rhs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y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vector a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2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b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3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,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4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// calculations with vectors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a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a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+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b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0848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C565F-1DCF-1FBC-7C8E-BB57EAE98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Operatoren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F0AEF-E284-1966-4F7B-E77B32D4F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Belangrijke</a:t>
            </a:r>
            <a:r>
              <a:rPr lang="en-US" dirty="0"/>
              <a:t> </a:t>
            </a:r>
            <a:r>
              <a:rPr lang="en-US" dirty="0" err="1"/>
              <a:t>concepten</a:t>
            </a:r>
            <a:r>
              <a:rPr lang="en-US" dirty="0"/>
              <a:t>:</a:t>
            </a:r>
          </a:p>
          <a:p>
            <a:r>
              <a:rPr lang="en-US" dirty="0" err="1"/>
              <a:t>lhs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rhs</a:t>
            </a:r>
            <a:r>
              <a:rPr lang="en-US" dirty="0"/>
              <a:t>;</a:t>
            </a:r>
          </a:p>
          <a:p>
            <a:r>
              <a:rPr lang="en-US" dirty="0"/>
              <a:t>operator overloading;</a:t>
            </a:r>
          </a:p>
          <a:p>
            <a:r>
              <a:rPr lang="en-US" dirty="0"/>
              <a:t>friend functions;</a:t>
            </a:r>
          </a:p>
        </p:txBody>
      </p:sp>
    </p:spTree>
    <p:extLst>
      <p:ext uri="{BB962C8B-B14F-4D97-AF65-F5344CB8AC3E}">
        <p14:creationId xmlns:p14="http://schemas.microsoft.com/office/powerpoint/2010/main" val="25979517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01AC9-9CD1-B204-2FAD-B4520EC4A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Samenvattend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BFE84-5667-C56B-9D8D-828E41AC1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 Oriented programming </a:t>
            </a:r>
            <a:r>
              <a:rPr lang="en-US" dirty="0" err="1"/>
              <a:t>maakt</a:t>
            </a:r>
            <a:r>
              <a:rPr lang="en-US" dirty="0"/>
              <a:t> </a:t>
            </a:r>
            <a:r>
              <a:rPr lang="en-US" dirty="0" err="1"/>
              <a:t>gebruik</a:t>
            </a:r>
            <a:r>
              <a:rPr lang="en-US" dirty="0"/>
              <a:t> van classes</a:t>
            </a:r>
          </a:p>
          <a:p>
            <a:r>
              <a:rPr lang="en-US" dirty="0"/>
              <a:t>Classes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manier</a:t>
            </a:r>
            <a:r>
              <a:rPr lang="en-US" dirty="0"/>
              <a:t> om data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functies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koppelen</a:t>
            </a:r>
            <a:endParaRPr lang="en-US" dirty="0"/>
          </a:p>
          <a:p>
            <a:r>
              <a:rPr lang="en-US" dirty="0"/>
              <a:t>Binnen classes </a:t>
            </a:r>
            <a:r>
              <a:rPr lang="en-US" dirty="0" err="1"/>
              <a:t>kun</a:t>
            </a:r>
            <a:r>
              <a:rPr lang="en-US" dirty="0"/>
              <a:t> je encapsulation </a:t>
            </a:r>
            <a:r>
              <a:rPr lang="en-US" dirty="0" err="1"/>
              <a:t>toepassen</a:t>
            </a:r>
            <a:endParaRPr lang="en-US" dirty="0"/>
          </a:p>
          <a:p>
            <a:r>
              <a:rPr lang="en-US" dirty="0" err="1"/>
              <a:t>Objecten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gecombineerd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tot </a:t>
            </a:r>
            <a:r>
              <a:rPr lang="en-US" dirty="0" err="1"/>
              <a:t>grotere</a:t>
            </a:r>
            <a:r>
              <a:rPr lang="en-US" dirty="0"/>
              <a:t> </a:t>
            </a:r>
            <a:r>
              <a:rPr lang="en-US" dirty="0" err="1"/>
              <a:t>objecten</a:t>
            </a:r>
            <a:endParaRPr lang="en-US" dirty="0"/>
          </a:p>
          <a:p>
            <a:r>
              <a:rPr lang="en-US" dirty="0"/>
              <a:t>We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onze</a:t>
            </a:r>
            <a:r>
              <a:rPr lang="en-US" dirty="0"/>
              <a:t> </a:t>
            </a:r>
            <a:r>
              <a:rPr lang="en-US" dirty="0" err="1"/>
              <a:t>objecten</a:t>
            </a:r>
            <a:r>
              <a:rPr lang="en-US" dirty="0"/>
              <a:t> </a:t>
            </a:r>
            <a:r>
              <a:rPr lang="en-US" dirty="0" err="1"/>
              <a:t>zélf</a:t>
            </a:r>
            <a:r>
              <a:rPr lang="en-US" dirty="0"/>
              <a:t> </a:t>
            </a:r>
            <a:r>
              <a:rPr lang="en-US" dirty="0" err="1"/>
              <a:t>operatoren</a:t>
            </a:r>
            <a:r>
              <a:rPr lang="en-US" dirty="0"/>
              <a:t> (+,-,/,*, etc.) </a:t>
            </a:r>
            <a:r>
              <a:rPr lang="en-US" dirty="0" err="1"/>
              <a:t>maken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921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E2D0E-CB12-E2A4-BDD5-8C0A273DC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Classes/OO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6284A-9FF4-1FA3-C470-91811F546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= data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functies</a:t>
            </a:r>
            <a:r>
              <a:rPr lang="en-US" dirty="0"/>
              <a:t> </a:t>
            </a:r>
            <a:r>
              <a:rPr lang="en-US" dirty="0" err="1"/>
              <a:t>bundelen</a:t>
            </a:r>
            <a:r>
              <a:rPr lang="en-US" dirty="0"/>
              <a:t> </a:t>
            </a:r>
          </a:p>
          <a:p>
            <a:r>
              <a:rPr lang="en-US" dirty="0"/>
              <a:t>Type door </a:t>
            </a:r>
            <a:r>
              <a:rPr lang="en-US" dirty="0" err="1"/>
              <a:t>gebruiker</a:t>
            </a:r>
            <a:r>
              <a:rPr lang="en-US" dirty="0"/>
              <a:t> </a:t>
            </a:r>
            <a:r>
              <a:rPr lang="en-US" dirty="0" err="1"/>
              <a:t>gedefinieerd</a:t>
            </a:r>
            <a:endParaRPr lang="en-US" dirty="0"/>
          </a:p>
          <a:p>
            <a:r>
              <a:rPr lang="en-US" dirty="0"/>
              <a:t>Data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functies</a:t>
            </a:r>
            <a:r>
              <a:rPr lang="en-US" dirty="0"/>
              <a:t> by default private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Simpele</a:t>
            </a:r>
            <a:r>
              <a:rPr lang="en-US" dirty="0"/>
              <a:t> class </a:t>
            </a:r>
            <a:r>
              <a:rPr lang="en-US" dirty="0" err="1"/>
              <a:t>als</a:t>
            </a:r>
            <a:r>
              <a:rPr lang="en-US" dirty="0"/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92506D-FFEE-E783-43B3-08B72BF2DA5B}"/>
              </a:ext>
            </a:extLst>
          </p:cNvPr>
          <p:cNvSpPr txBox="1"/>
          <p:nvPr/>
        </p:nvSpPr>
        <p:spPr>
          <a:xfrm>
            <a:off x="944578" y="4523961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myClass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num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string name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565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FBEF6-10F3-2152-1ADF-2EB0F7BE9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170A5-8B15-9F36-03C0-5710896CE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Classes/OO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988C53EC-D14E-18C9-E5F3-365F615BED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16433" y="2511521"/>
            <a:ext cx="5140360" cy="43513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D31F40D-4287-4C71-C0B3-854B09A520FA}"/>
              </a:ext>
            </a:extLst>
          </p:cNvPr>
          <p:cNvSpPr txBox="1"/>
          <p:nvPr/>
        </p:nvSpPr>
        <p:spPr>
          <a:xfrm>
            <a:off x="838200" y="1825625"/>
            <a:ext cx="483016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myClass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num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string name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main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myClass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num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12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myObj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name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"My Precious"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num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'\n'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myObj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name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FE9BA1-F4F3-84F2-06F5-DF6922592B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9426" y="1825625"/>
            <a:ext cx="3934374" cy="68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17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CEE68-551E-8743-4910-465090B46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A6C02-6FE3-618C-9233-EF646487A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Classes/OO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49B36D-4BC6-1CD0-43A3-0CFFECBC69EE}"/>
              </a:ext>
            </a:extLst>
          </p:cNvPr>
          <p:cNvSpPr txBox="1"/>
          <p:nvPr/>
        </p:nvSpPr>
        <p:spPr>
          <a:xfrm>
            <a:off x="838200" y="1825625"/>
            <a:ext cx="4830168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myClass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num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string name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main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myClass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num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12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myObj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name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"My Precious"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num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'\n'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myObj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name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4AD23A-DD6B-2BA6-F3B3-9ED08456AF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2006" y="1690688"/>
            <a:ext cx="3181794" cy="1000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725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1E45B-AD8C-86E0-C808-811477B39F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213A5-682C-69F0-7C42-C4807185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Classes/OO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BD0913-126D-5035-9014-7DFEB922ED2A}"/>
              </a:ext>
            </a:extLst>
          </p:cNvPr>
          <p:cNvSpPr txBox="1"/>
          <p:nvPr/>
        </p:nvSpPr>
        <p:spPr>
          <a:xfrm>
            <a:off x="838200" y="1825625"/>
            <a:ext cx="4692310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myClass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num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string name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main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myClass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myClass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yourObj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num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12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yourObj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num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15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num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'\n'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yourObj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num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E7382D-B1EF-62AE-8DA6-DC0E7664EC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5848" y="1704168"/>
            <a:ext cx="3057952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7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44CE2-B904-8075-3F9B-6E25D393A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2A947-DA0E-FDD8-8631-BD39779B0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Classes/OO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EEFED5-74FD-5F8F-5164-FDB14F6F6C70}"/>
              </a:ext>
            </a:extLst>
          </p:cNvPr>
          <p:cNvSpPr txBox="1"/>
          <p:nvPr/>
        </p:nvSpPr>
        <p:spPr>
          <a:xfrm>
            <a:off x="838200" y="1825625"/>
            <a:ext cx="731161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myClass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num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string name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print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()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num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'\n'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name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main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myClass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num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12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myObj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name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"My Precious"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print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0457DA-3296-1195-CE69-03240D0800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3006" y="1690688"/>
            <a:ext cx="3000794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158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A96E8-D053-E378-FE03-077E15ACC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5F1AB-E075-26ED-51EA-0AFDB33D6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Classes/OO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F0B84B-7E69-4FC7-A47F-8A2D4FB22D00}"/>
              </a:ext>
            </a:extLst>
          </p:cNvPr>
          <p:cNvSpPr txBox="1"/>
          <p:nvPr/>
        </p:nvSpPr>
        <p:spPr>
          <a:xfrm>
            <a:off x="838200" y="1825625"/>
            <a:ext cx="7353295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myClass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public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num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string name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print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void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myClass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::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print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(){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cout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num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'\n'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&lt;&lt;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name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;}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8000FF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main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(){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myClass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num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FF8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12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myObj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name 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=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808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"My Precious"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</a:p>
          <a:p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	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myObj</a:t>
            </a:r>
            <a:r>
              <a:rPr lang="en-US" sz="18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.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print</a:t>
            </a:r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();</a:t>
            </a:r>
            <a:endParaRPr lang="en-US" sz="1800" b="0" dirty="0">
              <a:solidFill>
                <a:srgbClr val="000000"/>
              </a:solidFill>
              <a:highlight>
                <a:srgbClr val="FFFFFF"/>
              </a:highlight>
              <a:latin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0080"/>
                </a:solidFill>
                <a:highlight>
                  <a:srgbClr val="FFFFFF"/>
                </a:highlight>
                <a:latin typeface="Courier New" panose="02070309020205020404" pitchFamily="49" charset="0"/>
              </a:rPr>
              <a:t>}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84B3BAB-C866-B4B5-DA67-8CCF72649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3006" y="1690688"/>
            <a:ext cx="3000794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207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8FBB0-28F8-80C5-EC46-5769ECB87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36C3A-EB5E-31AA-3D36-3B9F670D7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Classes/OO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9C8B85-F0D6-D06F-C7E6-66F9CA241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27281"/>
            <a:ext cx="10668789" cy="5235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788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926</Words>
  <Application>Microsoft Office PowerPoint</Application>
  <PresentationFormat>Widescreen</PresentationFormat>
  <Paragraphs>242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Aptos</vt:lpstr>
      <vt:lpstr>Aptos Display</vt:lpstr>
      <vt:lpstr>Arial</vt:lpstr>
      <vt:lpstr>Courier New</vt:lpstr>
      <vt:lpstr>Office Theme</vt:lpstr>
      <vt:lpstr>Operatoren</vt:lpstr>
      <vt:lpstr>Programma</vt:lpstr>
      <vt:lpstr>Herhaling Classes/OO</vt:lpstr>
      <vt:lpstr>Herhaling Classes/OO</vt:lpstr>
      <vt:lpstr>Herhaling Classes/OO</vt:lpstr>
      <vt:lpstr>Herhaling Classes/OO</vt:lpstr>
      <vt:lpstr>Herhaling Classes/OO</vt:lpstr>
      <vt:lpstr>Herhaling Classes/OO</vt:lpstr>
      <vt:lpstr>Herhaling Classes/OO</vt:lpstr>
      <vt:lpstr>Herhaling Classes/OO</vt:lpstr>
      <vt:lpstr>Herhaling Classes/OO</vt:lpstr>
      <vt:lpstr>Herhaling Classes/OO</vt:lpstr>
      <vt:lpstr>Herhaling Classes/OO</vt:lpstr>
      <vt:lpstr>Herhaling Classes/OO</vt:lpstr>
      <vt:lpstr>Herhaling Composition/Aggregation</vt:lpstr>
      <vt:lpstr>Herhaling Composition/Aggregation</vt:lpstr>
      <vt:lpstr>Herhaling Composition/Aggregation</vt:lpstr>
      <vt:lpstr>&lt;br&gt;</vt:lpstr>
      <vt:lpstr>Operatoren</vt:lpstr>
      <vt:lpstr>Operatoren</vt:lpstr>
      <vt:lpstr>Operator</vt:lpstr>
      <vt:lpstr>Operator</vt:lpstr>
      <vt:lpstr>Operator</vt:lpstr>
      <vt:lpstr>Operatoren</vt:lpstr>
      <vt:lpstr>Samenvattend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Nick Goris</dc:creator>
  <cp:lastModifiedBy>Nick Goris</cp:lastModifiedBy>
  <cp:revision>1</cp:revision>
  <dcterms:created xsi:type="dcterms:W3CDTF">2026-04-22T14:57:25Z</dcterms:created>
  <dcterms:modified xsi:type="dcterms:W3CDTF">2026-04-22T17:36:22Z</dcterms:modified>
</cp:coreProperties>
</file>