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75" r:id="rId5"/>
    <p:sldId id="259" r:id="rId6"/>
    <p:sldId id="261" r:id="rId7"/>
    <p:sldId id="263" r:id="rId8"/>
    <p:sldId id="264" r:id="rId9"/>
    <p:sldId id="265" r:id="rId10"/>
    <p:sldId id="269" r:id="rId11"/>
    <p:sldId id="267" r:id="rId12"/>
    <p:sldId id="268" r:id="rId13"/>
    <p:sldId id="272" r:id="rId14"/>
    <p:sldId id="273" r:id="rId15"/>
    <p:sldId id="262" r:id="rId16"/>
    <p:sldId id="274" r:id="rId17"/>
    <p:sldId id="276" r:id="rId18"/>
    <p:sldId id="278" r:id="rId19"/>
    <p:sldId id="279" r:id="rId20"/>
    <p:sldId id="280" r:id="rId21"/>
    <p:sldId id="281" r:id="rId22"/>
    <p:sldId id="282" r:id="rId23"/>
    <p:sldId id="283" r:id="rId24"/>
    <p:sldId id="284" r:id="rId25"/>
    <p:sldId id="28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87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2E6FBB-00AE-448E-9154-F7263C52CE6B}" type="datetimeFigureOut">
              <a:rPr lang="en-NL" smtClean="0"/>
              <a:t>13/02/2026</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F63FC-705A-44E0-B501-047B8E01A1D2}" type="slidenum">
              <a:rPr lang="en-NL" smtClean="0"/>
              <a:t>‹#›</a:t>
            </a:fld>
            <a:endParaRPr lang="en-NL"/>
          </a:p>
        </p:txBody>
      </p:sp>
    </p:spTree>
    <p:extLst>
      <p:ext uri="{BB962C8B-B14F-4D97-AF65-F5344CB8AC3E}">
        <p14:creationId xmlns:p14="http://schemas.microsoft.com/office/powerpoint/2010/main" val="167350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893F63FC-705A-44E0-B501-047B8E01A1D2}" type="slidenum">
              <a:rPr lang="en-NL" smtClean="0"/>
              <a:t>15</a:t>
            </a:fld>
            <a:endParaRPr lang="en-NL"/>
          </a:p>
        </p:txBody>
      </p:sp>
    </p:spTree>
    <p:extLst>
      <p:ext uri="{BB962C8B-B14F-4D97-AF65-F5344CB8AC3E}">
        <p14:creationId xmlns:p14="http://schemas.microsoft.com/office/powerpoint/2010/main" val="3821930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B19D2-3F23-8D56-3F44-859DBE59E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9B225A-24A8-CF5B-A663-8C2D274112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8FA21C-D130-AB59-1F7B-D771F2C67D12}"/>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C1FC6A8B-1F8A-E0DA-6CFB-8BC37920EAF2}"/>
              </a:ext>
            </a:extLst>
          </p:cNvPr>
          <p:cNvSpPr>
            <a:spLocks noGrp="1"/>
          </p:cNvSpPr>
          <p:nvPr>
            <p:ph type="sldNum" sz="quarter" idx="5"/>
          </p:nvPr>
        </p:nvSpPr>
        <p:spPr/>
        <p:txBody>
          <a:bodyPr/>
          <a:lstStyle/>
          <a:p>
            <a:fld id="{893F63FC-705A-44E0-B501-047B8E01A1D2}" type="slidenum">
              <a:rPr lang="en-NL" smtClean="0"/>
              <a:t>16</a:t>
            </a:fld>
            <a:endParaRPr lang="en-NL"/>
          </a:p>
        </p:txBody>
      </p:sp>
    </p:spTree>
    <p:extLst>
      <p:ext uri="{BB962C8B-B14F-4D97-AF65-F5344CB8AC3E}">
        <p14:creationId xmlns:p14="http://schemas.microsoft.com/office/powerpoint/2010/main" val="152592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7B60F3-478F-4BAF-AD9C-CE6A110AA0AE}" type="datetimeFigureOut">
              <a:rPr lang="en-NL" smtClean="0"/>
              <a:t>13/02/2026</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47647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B60F3-478F-4BAF-AD9C-CE6A110AA0AE}" type="datetimeFigureOut">
              <a:rPr lang="en-NL" smtClean="0"/>
              <a:t>13/02/2026</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3025903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B60F3-478F-4BAF-AD9C-CE6A110AA0AE}" type="datetimeFigureOut">
              <a:rPr lang="en-NL" smtClean="0"/>
              <a:t>13/02/2026</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185328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B60F3-478F-4BAF-AD9C-CE6A110AA0AE}" type="datetimeFigureOut">
              <a:rPr lang="en-NL" smtClean="0"/>
              <a:t>13/02/2026</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227173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7B60F3-478F-4BAF-AD9C-CE6A110AA0AE}" type="datetimeFigureOut">
              <a:rPr lang="en-NL" smtClean="0"/>
              <a:t>13/02/2026</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550082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7B60F3-478F-4BAF-AD9C-CE6A110AA0AE}" type="datetimeFigureOut">
              <a:rPr lang="en-NL" smtClean="0"/>
              <a:t>13/02/2026</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468718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7B60F3-478F-4BAF-AD9C-CE6A110AA0AE}" type="datetimeFigureOut">
              <a:rPr lang="en-NL" smtClean="0"/>
              <a:t>13/02/2026</a:t>
            </a:fld>
            <a:endParaRPr lang="en-NL"/>
          </a:p>
        </p:txBody>
      </p:sp>
      <p:sp>
        <p:nvSpPr>
          <p:cNvPr id="8" name="Footer Placeholder 7"/>
          <p:cNvSpPr>
            <a:spLocks noGrp="1"/>
          </p:cNvSpPr>
          <p:nvPr>
            <p:ph type="ftr" sz="quarter" idx="11"/>
          </p:nvPr>
        </p:nvSpPr>
        <p:spPr/>
        <p:txBody>
          <a:bodyPr/>
          <a:lstStyle/>
          <a:p>
            <a:endParaRPr lang="en-NL"/>
          </a:p>
        </p:txBody>
      </p:sp>
      <p:sp>
        <p:nvSpPr>
          <p:cNvPr id="9" name="Slide Number Placeholder 8"/>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1205464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7B60F3-478F-4BAF-AD9C-CE6A110AA0AE}" type="datetimeFigureOut">
              <a:rPr lang="en-NL" smtClean="0"/>
              <a:t>13/02/2026</a:t>
            </a:fld>
            <a:endParaRPr lang="en-NL"/>
          </a:p>
        </p:txBody>
      </p:sp>
      <p:sp>
        <p:nvSpPr>
          <p:cNvPr id="4" name="Footer Placeholder 3"/>
          <p:cNvSpPr>
            <a:spLocks noGrp="1"/>
          </p:cNvSpPr>
          <p:nvPr>
            <p:ph type="ftr" sz="quarter" idx="11"/>
          </p:nvPr>
        </p:nvSpPr>
        <p:spPr/>
        <p:txBody>
          <a:bodyPr/>
          <a:lstStyle/>
          <a:p>
            <a:endParaRPr lang="en-NL"/>
          </a:p>
        </p:txBody>
      </p:sp>
      <p:sp>
        <p:nvSpPr>
          <p:cNvPr id="5" name="Slide Number Placeholder 4"/>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2970874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7B60F3-478F-4BAF-AD9C-CE6A110AA0AE}" type="datetimeFigureOut">
              <a:rPr lang="en-NL" smtClean="0"/>
              <a:t>13/02/2026</a:t>
            </a:fld>
            <a:endParaRPr lang="en-NL"/>
          </a:p>
        </p:txBody>
      </p:sp>
      <p:sp>
        <p:nvSpPr>
          <p:cNvPr id="3" name="Footer Placeholder 2"/>
          <p:cNvSpPr>
            <a:spLocks noGrp="1"/>
          </p:cNvSpPr>
          <p:nvPr>
            <p:ph type="ftr" sz="quarter" idx="11"/>
          </p:nvPr>
        </p:nvSpPr>
        <p:spPr/>
        <p:txBody>
          <a:bodyPr/>
          <a:lstStyle/>
          <a:p>
            <a:endParaRPr lang="en-NL"/>
          </a:p>
        </p:txBody>
      </p:sp>
      <p:sp>
        <p:nvSpPr>
          <p:cNvPr id="4" name="Slide Number Placeholder 3"/>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347348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7B60F3-478F-4BAF-AD9C-CE6A110AA0AE}" type="datetimeFigureOut">
              <a:rPr lang="en-NL" smtClean="0"/>
              <a:t>13/02/2026</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254828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7B60F3-478F-4BAF-AD9C-CE6A110AA0AE}" type="datetimeFigureOut">
              <a:rPr lang="en-NL" smtClean="0"/>
              <a:t>13/02/2026</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4B92AD-8817-4790-B15E-A2478E2662E2}" type="slidenum">
              <a:rPr lang="en-NL" smtClean="0"/>
              <a:t>‹#›</a:t>
            </a:fld>
            <a:endParaRPr lang="en-NL"/>
          </a:p>
        </p:txBody>
      </p:sp>
    </p:spTree>
    <p:extLst>
      <p:ext uri="{BB962C8B-B14F-4D97-AF65-F5344CB8AC3E}">
        <p14:creationId xmlns:p14="http://schemas.microsoft.com/office/powerpoint/2010/main" val="3288099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7B60F3-478F-4BAF-AD9C-CE6A110AA0AE}" type="datetimeFigureOut">
              <a:rPr lang="en-NL" smtClean="0"/>
              <a:t>13/02/2026</a:t>
            </a:fld>
            <a:endParaRPr lang="en-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4B92AD-8817-4790-B15E-A2478E2662E2}" type="slidenum">
              <a:rPr lang="en-NL" smtClean="0"/>
              <a:t>‹#›</a:t>
            </a:fld>
            <a:endParaRPr lang="en-NL"/>
          </a:p>
        </p:txBody>
      </p:sp>
    </p:spTree>
    <p:extLst>
      <p:ext uri="{BB962C8B-B14F-4D97-AF65-F5344CB8AC3E}">
        <p14:creationId xmlns:p14="http://schemas.microsoft.com/office/powerpoint/2010/main" val="3243869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97A5A-DB00-EEF4-AA70-16D0A3A04EE0}"/>
              </a:ext>
            </a:extLst>
          </p:cNvPr>
          <p:cNvSpPr>
            <a:spLocks noGrp="1"/>
          </p:cNvSpPr>
          <p:nvPr>
            <p:ph type="ctrTitle"/>
          </p:nvPr>
        </p:nvSpPr>
        <p:spPr/>
        <p:txBody>
          <a:bodyPr/>
          <a:lstStyle/>
          <a:p>
            <a:r>
              <a:rPr lang="en-US" dirty="0"/>
              <a:t>Loops </a:t>
            </a:r>
            <a:r>
              <a:rPr lang="en-US" dirty="0" err="1"/>
              <a:t>en</a:t>
            </a:r>
            <a:r>
              <a:rPr lang="en-US" dirty="0"/>
              <a:t> </a:t>
            </a:r>
            <a:r>
              <a:rPr lang="en-US" dirty="0" err="1"/>
              <a:t>vectoren</a:t>
            </a:r>
            <a:endParaRPr lang="en-NL" dirty="0"/>
          </a:p>
        </p:txBody>
      </p:sp>
      <p:sp>
        <p:nvSpPr>
          <p:cNvPr id="3" name="Subtitle 2">
            <a:extLst>
              <a:ext uri="{FF2B5EF4-FFF2-40B4-BE49-F238E27FC236}">
                <a16:creationId xmlns:a16="http://schemas.microsoft.com/office/drawing/2014/main" id="{22C9A787-4B21-DB3D-B0AC-8E0202FE3F69}"/>
              </a:ext>
            </a:extLst>
          </p:cNvPr>
          <p:cNvSpPr>
            <a:spLocks noGrp="1"/>
          </p:cNvSpPr>
          <p:nvPr>
            <p:ph type="subTitle" idx="1"/>
          </p:nvPr>
        </p:nvSpPr>
        <p:spPr/>
        <p:txBody>
          <a:bodyPr/>
          <a:lstStyle/>
          <a:p>
            <a:r>
              <a:rPr lang="en-US" dirty="0"/>
              <a:t>TI-S2</a:t>
            </a:r>
            <a:endParaRPr lang="en-NL" dirty="0"/>
          </a:p>
        </p:txBody>
      </p:sp>
      <p:sp>
        <p:nvSpPr>
          <p:cNvPr id="4" name="TextBox 3">
            <a:extLst>
              <a:ext uri="{FF2B5EF4-FFF2-40B4-BE49-F238E27FC236}">
                <a16:creationId xmlns:a16="http://schemas.microsoft.com/office/drawing/2014/main" id="{34EF983B-9C27-1333-FAEA-E215FF07546B}"/>
              </a:ext>
            </a:extLst>
          </p:cNvPr>
          <p:cNvSpPr txBox="1"/>
          <p:nvPr/>
        </p:nvSpPr>
        <p:spPr>
          <a:xfrm>
            <a:off x="0" y="6488668"/>
            <a:ext cx="2470613" cy="369332"/>
          </a:xfrm>
          <a:prstGeom prst="rect">
            <a:avLst/>
          </a:prstGeom>
          <a:noFill/>
        </p:spPr>
        <p:txBody>
          <a:bodyPr wrap="none" rtlCol="0">
            <a:spAutoFit/>
          </a:bodyPr>
          <a:lstStyle/>
          <a:p>
            <a:r>
              <a:rPr lang="en-US" dirty="0"/>
              <a:t>Nick Goris, 12-02-2026</a:t>
            </a:r>
            <a:endParaRPr lang="en-NL" dirty="0"/>
          </a:p>
        </p:txBody>
      </p:sp>
    </p:spTree>
    <p:extLst>
      <p:ext uri="{BB962C8B-B14F-4D97-AF65-F5344CB8AC3E}">
        <p14:creationId xmlns:p14="http://schemas.microsoft.com/office/powerpoint/2010/main" val="373448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72830-0CD5-4472-D30E-9C8EF9D30E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2F053-4788-8393-E0E5-53D6CC350064}"/>
              </a:ext>
            </a:extLst>
          </p:cNvPr>
          <p:cNvSpPr>
            <a:spLocks noGrp="1"/>
          </p:cNvSpPr>
          <p:nvPr>
            <p:ph type="title"/>
          </p:nvPr>
        </p:nvSpPr>
        <p:spPr/>
        <p:txBody>
          <a:bodyPr/>
          <a:lstStyle/>
          <a:p>
            <a:r>
              <a:rPr lang="en-US" dirty="0"/>
              <a:t>For loops</a:t>
            </a:r>
            <a:endParaRPr lang="en-NL" dirty="0"/>
          </a:p>
        </p:txBody>
      </p:sp>
      <p:sp>
        <p:nvSpPr>
          <p:cNvPr id="3" name="Text Placeholder 2">
            <a:extLst>
              <a:ext uri="{FF2B5EF4-FFF2-40B4-BE49-F238E27FC236}">
                <a16:creationId xmlns:a16="http://schemas.microsoft.com/office/drawing/2014/main" id="{362BA6CE-5E38-9228-36C2-E5BDB3536221}"/>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16481D35-0728-D629-FF3E-1A234EDD00F4}"/>
              </a:ext>
            </a:extLst>
          </p:cNvPr>
          <p:cNvSpPr>
            <a:spLocks noGrp="1"/>
          </p:cNvSpPr>
          <p:nvPr>
            <p:ph sz="half" idx="2"/>
          </p:nvPr>
        </p:nvSpPr>
        <p:spPr/>
        <p:txBody>
          <a:bodyPr>
            <a:normAutofit/>
          </a:bodyPr>
          <a:lstStyle/>
          <a:p>
            <a:pPr marL="0" indent="0">
              <a:buNone/>
            </a:pPr>
            <a:r>
              <a:rPr lang="en-US" sz="2800" b="1" dirty="0">
                <a:solidFill>
                  <a:srgbClr val="0000FF"/>
                </a:solidFill>
                <a:highlight>
                  <a:srgbClr val="FFFFFF"/>
                </a:highlight>
              </a:rPr>
              <a:t>for</a:t>
            </a:r>
            <a:r>
              <a:rPr lang="en-US" sz="2800" b="0" dirty="0">
                <a:solidFill>
                  <a:srgbClr val="000000"/>
                </a:solidFill>
                <a:highlight>
                  <a:srgbClr val="FFFFFF"/>
                </a:highlight>
              </a:rPr>
              <a:t> </a:t>
            </a:r>
            <a:r>
              <a:rPr lang="en-US" sz="2800" b="0" dirty="0" err="1">
                <a:solidFill>
                  <a:srgbClr val="000000"/>
                </a:solidFill>
                <a:highlight>
                  <a:srgbClr val="FFFFFF"/>
                </a:highlight>
              </a:rPr>
              <a:t>i</a:t>
            </a:r>
            <a:r>
              <a:rPr lang="en-US" sz="2800" b="0" dirty="0">
                <a:solidFill>
                  <a:srgbClr val="000000"/>
                </a:solidFill>
                <a:highlight>
                  <a:srgbClr val="FFFFFF"/>
                </a:highlight>
              </a:rPr>
              <a:t> </a:t>
            </a:r>
            <a:r>
              <a:rPr lang="en-US" sz="2800" b="1" dirty="0">
                <a:solidFill>
                  <a:srgbClr val="0000FF"/>
                </a:solidFill>
                <a:highlight>
                  <a:srgbClr val="FFFFFF"/>
                </a:highlight>
              </a:rPr>
              <a:t>in</a:t>
            </a:r>
            <a:r>
              <a:rPr lang="en-US" sz="2800" b="0" dirty="0">
                <a:solidFill>
                  <a:srgbClr val="000000"/>
                </a:solidFill>
                <a:highlight>
                  <a:srgbClr val="FFFFFF"/>
                </a:highlight>
              </a:rPr>
              <a:t> </a:t>
            </a:r>
            <a:r>
              <a:rPr lang="en-US" sz="2800" b="1" dirty="0">
                <a:solidFill>
                  <a:srgbClr val="880088"/>
                </a:solidFill>
                <a:highlight>
                  <a:srgbClr val="FFFFFF"/>
                </a:highlight>
              </a:rPr>
              <a:t>range</a:t>
            </a:r>
            <a:r>
              <a:rPr lang="en-US" sz="2800" b="1" dirty="0">
                <a:solidFill>
                  <a:srgbClr val="000080"/>
                </a:solidFill>
                <a:highlight>
                  <a:srgbClr val="FFFFFF"/>
                </a:highlight>
              </a:rPr>
              <a:t>(</a:t>
            </a:r>
            <a:r>
              <a:rPr lang="en-US" sz="2800" b="0" dirty="0">
                <a:solidFill>
                  <a:srgbClr val="FF0000"/>
                </a:solidFill>
                <a:highlight>
                  <a:srgbClr val="FFFFFF"/>
                </a:highlight>
              </a:rPr>
              <a:t>10</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FF0000"/>
                </a:solidFill>
                <a:highlight>
                  <a:srgbClr val="FFFFFF"/>
                </a:highlight>
              </a:rPr>
              <a:t>0</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1" dirty="0">
                <a:solidFill>
                  <a:srgbClr val="000080"/>
                </a:solidFill>
                <a:highlight>
                  <a:srgbClr val="FFFFFF"/>
                </a:highlight>
              </a:rPr>
              <a:t>-</a:t>
            </a:r>
            <a:r>
              <a:rPr lang="en-US" sz="2800" b="0" dirty="0">
                <a:solidFill>
                  <a:srgbClr val="FF0000"/>
                </a:solidFill>
                <a:highlight>
                  <a:srgbClr val="FFFFFF"/>
                </a:highlight>
              </a:rPr>
              <a:t>1</a:t>
            </a:r>
            <a:r>
              <a:rPr lang="en-US" sz="2800" b="1" dirty="0">
                <a:solidFill>
                  <a:srgbClr val="000080"/>
                </a:solidFill>
                <a:highlight>
                  <a:srgbClr val="FFFFFF"/>
                </a:highlight>
              </a:rPr>
              <a:t>):</a:t>
            </a:r>
            <a:endParaRPr lang="en-US" sz="2800" b="0" dirty="0">
              <a:solidFill>
                <a:srgbClr val="000000"/>
              </a:solidFill>
              <a:highlight>
                <a:srgbClr val="FFFFFF"/>
              </a:highlight>
            </a:endParaRPr>
          </a:p>
          <a:p>
            <a:pPr marL="0" indent="0">
              <a:buNone/>
            </a:pPr>
            <a:r>
              <a:rPr lang="nl-NL" sz="2800" b="0" dirty="0">
                <a:solidFill>
                  <a:srgbClr val="000000"/>
                </a:solidFill>
                <a:highlight>
                  <a:srgbClr val="FFFFFF"/>
                </a:highlight>
              </a:rPr>
              <a:t>	</a:t>
            </a:r>
            <a:r>
              <a:rPr lang="nl-NL" sz="2800" b="1" dirty="0">
                <a:solidFill>
                  <a:srgbClr val="880088"/>
                </a:solidFill>
                <a:highlight>
                  <a:srgbClr val="FFFFFF"/>
                </a:highlight>
              </a:rPr>
              <a:t>print</a:t>
            </a:r>
            <a:r>
              <a:rPr lang="nl-NL" sz="2800" b="1" dirty="0">
                <a:solidFill>
                  <a:srgbClr val="000080"/>
                </a:solidFill>
                <a:highlight>
                  <a:srgbClr val="FFFFFF"/>
                </a:highlight>
              </a:rPr>
              <a:t>(</a:t>
            </a:r>
            <a:r>
              <a:rPr lang="nl-NL" sz="2800" b="0" dirty="0">
                <a:solidFill>
                  <a:srgbClr val="000000"/>
                </a:solidFill>
                <a:highlight>
                  <a:srgbClr val="FFFFFF"/>
                </a:highlight>
              </a:rPr>
              <a:t>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10</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9</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8</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7 ...</a:t>
            </a:r>
            <a:endParaRPr lang="en-NL" dirty="0"/>
          </a:p>
        </p:txBody>
      </p:sp>
      <p:sp>
        <p:nvSpPr>
          <p:cNvPr id="5" name="Text Placeholder 4">
            <a:extLst>
              <a:ext uri="{FF2B5EF4-FFF2-40B4-BE49-F238E27FC236}">
                <a16:creationId xmlns:a16="http://schemas.microsoft.com/office/drawing/2014/main" id="{1B4A02CE-2AF2-99EB-88EE-40A11943D7CA}"/>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1CA1EA27-906D-3B6D-FE0B-49CF4FBE38F0}"/>
              </a:ext>
            </a:extLst>
          </p:cNvPr>
          <p:cNvSpPr>
            <a:spLocks noGrp="1"/>
          </p:cNvSpPr>
          <p:nvPr>
            <p:ph sz="quarter" idx="4"/>
          </p:nvPr>
        </p:nvSpPr>
        <p:spPr/>
        <p:txBody>
          <a:bodyPr>
            <a:normAutofit/>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&gt;</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 10</a:t>
            </a:r>
          </a:p>
          <a:p>
            <a:pPr marL="0" indent="0">
              <a:buNone/>
            </a:pPr>
            <a:r>
              <a:rPr lang="en-NL" sz="2800" b="0" dirty="0">
                <a:solidFill>
                  <a:srgbClr val="804000"/>
                </a:solidFill>
                <a:highlight>
                  <a:srgbClr val="FFFFFF"/>
                </a:highlight>
              </a:rPr>
              <a:t># 9</a:t>
            </a:r>
          </a:p>
          <a:p>
            <a:pPr marL="0" indent="0">
              <a:buNone/>
            </a:pPr>
            <a:r>
              <a:rPr lang="en-NL" sz="2800" b="0" dirty="0">
                <a:solidFill>
                  <a:srgbClr val="804000"/>
                </a:solidFill>
                <a:highlight>
                  <a:srgbClr val="FFFFFF"/>
                </a:highlight>
              </a:rPr>
              <a:t># 8</a:t>
            </a:r>
          </a:p>
          <a:p>
            <a:pPr marL="0" indent="0">
              <a:buNone/>
            </a:pPr>
            <a:r>
              <a:rPr lang="en-NL" sz="2800" b="0" dirty="0">
                <a:solidFill>
                  <a:srgbClr val="804000"/>
                </a:solidFill>
                <a:highlight>
                  <a:srgbClr val="FFFFFF"/>
                </a:highlight>
              </a:rPr>
              <a:t># 7 …</a:t>
            </a:r>
            <a:endParaRPr lang="en-NL" dirty="0"/>
          </a:p>
        </p:txBody>
      </p:sp>
      <p:sp>
        <p:nvSpPr>
          <p:cNvPr id="7" name="TextBox 6">
            <a:extLst>
              <a:ext uri="{FF2B5EF4-FFF2-40B4-BE49-F238E27FC236}">
                <a16:creationId xmlns:a16="http://schemas.microsoft.com/office/drawing/2014/main" id="{0381CA2A-6A3C-0842-B35C-51F1E17FE98B}"/>
              </a:ext>
            </a:extLst>
          </p:cNvPr>
          <p:cNvSpPr txBox="1"/>
          <p:nvPr/>
        </p:nvSpPr>
        <p:spPr>
          <a:xfrm>
            <a:off x="836612" y="1477724"/>
            <a:ext cx="2549288" cy="369332"/>
          </a:xfrm>
          <a:prstGeom prst="rect">
            <a:avLst/>
          </a:prstGeom>
          <a:noFill/>
        </p:spPr>
        <p:txBody>
          <a:bodyPr wrap="none" rtlCol="0">
            <a:spAutoFit/>
          </a:bodyPr>
          <a:lstStyle/>
          <a:p>
            <a:pPr marL="285750" indent="-285750">
              <a:buFont typeface="Arial" panose="020B0604020202020204" pitchFamily="34" charset="0"/>
              <a:buChar char="•"/>
            </a:pPr>
            <a:r>
              <a:rPr lang="en-US" dirty="0"/>
              <a:t>Ook met </a:t>
            </a:r>
            <a:r>
              <a:rPr lang="en-US" dirty="0" err="1"/>
              <a:t>aftellen</a:t>
            </a:r>
            <a:r>
              <a:rPr lang="en-US" dirty="0"/>
              <a:t> </a:t>
            </a:r>
            <a:r>
              <a:rPr lang="en-US" dirty="0" err="1"/>
              <a:t>niet</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D75578D3-063B-FD49-64B7-3F2DCA17113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2267689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35AC6-37D7-F6F1-0BB7-5738EC11461F}"/>
              </a:ext>
            </a:extLst>
          </p:cNvPr>
          <p:cNvSpPr>
            <a:spLocks noGrp="1"/>
          </p:cNvSpPr>
          <p:nvPr>
            <p:ph type="title"/>
          </p:nvPr>
        </p:nvSpPr>
        <p:spPr/>
        <p:txBody>
          <a:bodyPr/>
          <a:lstStyle/>
          <a:p>
            <a:r>
              <a:rPr lang="en-US" dirty="0" err="1"/>
              <a:t>Anatomie</a:t>
            </a:r>
            <a:r>
              <a:rPr lang="en-US" dirty="0"/>
              <a:t> van </a:t>
            </a:r>
            <a:r>
              <a:rPr lang="en-US" dirty="0" err="1"/>
              <a:t>een</a:t>
            </a:r>
            <a:r>
              <a:rPr lang="en-US" dirty="0"/>
              <a:t> for loop</a:t>
            </a:r>
            <a:endParaRPr lang="en-NL" dirty="0"/>
          </a:p>
        </p:txBody>
      </p:sp>
      <p:sp>
        <p:nvSpPr>
          <p:cNvPr id="3" name="Content Placeholder 2">
            <a:extLst>
              <a:ext uri="{FF2B5EF4-FFF2-40B4-BE49-F238E27FC236}">
                <a16:creationId xmlns:a16="http://schemas.microsoft.com/office/drawing/2014/main" id="{123B5F5B-6FED-1F49-76A2-90C21CB229FB}"/>
              </a:ext>
            </a:extLst>
          </p:cNvPr>
          <p:cNvSpPr>
            <a:spLocks noGrp="1"/>
          </p:cNvSpPr>
          <p:nvPr>
            <p:ph idx="1"/>
          </p:nvPr>
        </p:nvSpPr>
        <p:spPr/>
        <p:txBody>
          <a:bodyPr/>
          <a:lstStyle/>
          <a:p>
            <a:pPr marL="0" indent="0">
              <a:buNone/>
            </a:pPr>
            <a:r>
              <a:rPr lang="nn-NO" b="1" dirty="0">
                <a:solidFill>
                  <a:srgbClr val="0000FF"/>
                </a:solidFill>
                <a:highlight>
                  <a:srgbClr val="FFFFFF"/>
                </a:highlight>
              </a:rPr>
              <a:t>f</a:t>
            </a:r>
            <a:r>
              <a:rPr lang="nn-NO" sz="2800" b="1" dirty="0">
                <a:solidFill>
                  <a:srgbClr val="0000FF"/>
                </a:solidFill>
                <a:highlight>
                  <a:srgbClr val="FFFFFF"/>
                </a:highlight>
              </a:rPr>
              <a:t>or		</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			{...}</a:t>
            </a:r>
          </a:p>
          <a:p>
            <a:pPr marL="0" indent="0">
              <a:buNone/>
            </a:pPr>
            <a:r>
              <a:rPr lang="nn-NO" b="1" dirty="0">
                <a:highlight>
                  <a:srgbClr val="FFFFFF"/>
                </a:highlight>
              </a:rPr>
              <a:t>^Statement</a:t>
            </a:r>
          </a:p>
          <a:p>
            <a:pPr marL="0" indent="0">
              <a:buNone/>
            </a:pPr>
            <a:r>
              <a:rPr lang="nn-NO" b="1" dirty="0">
                <a:highlight>
                  <a:srgbClr val="FFFFFF"/>
                </a:highlight>
              </a:rPr>
              <a:t>		^Initialisatie</a:t>
            </a:r>
          </a:p>
          <a:p>
            <a:pPr marL="0" indent="0">
              <a:buNone/>
            </a:pPr>
            <a:r>
              <a:rPr lang="nn-NO" b="1" dirty="0">
                <a:highlight>
                  <a:srgbClr val="FFFFFF"/>
                </a:highlight>
              </a:rPr>
              <a:t>					^Conditie</a:t>
            </a:r>
          </a:p>
          <a:p>
            <a:pPr marL="0" indent="0">
              <a:buNone/>
            </a:pPr>
            <a:r>
              <a:rPr lang="nn-NO" b="1" dirty="0">
                <a:highlight>
                  <a:srgbClr val="FFFFFF"/>
                </a:highlight>
              </a:rPr>
              <a:t>							^Update actie</a:t>
            </a:r>
          </a:p>
          <a:p>
            <a:pPr marL="0" indent="0">
              <a:buNone/>
            </a:pPr>
            <a:r>
              <a:rPr lang="nn-NO" b="1" dirty="0">
                <a:highlight>
                  <a:srgbClr val="FFFFFF"/>
                </a:highlight>
              </a:rPr>
              <a:t>										^Body</a:t>
            </a:r>
            <a:endParaRPr lang="en-NL" dirty="0"/>
          </a:p>
        </p:txBody>
      </p:sp>
    </p:spTree>
    <p:extLst>
      <p:ext uri="{BB962C8B-B14F-4D97-AF65-F5344CB8AC3E}">
        <p14:creationId xmlns:p14="http://schemas.microsoft.com/office/powerpoint/2010/main" val="600601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C2F2-CFE4-3224-3997-21D6253FE06E}"/>
              </a:ext>
            </a:extLst>
          </p:cNvPr>
          <p:cNvSpPr>
            <a:spLocks noGrp="1"/>
          </p:cNvSpPr>
          <p:nvPr>
            <p:ph type="title"/>
          </p:nvPr>
        </p:nvSpPr>
        <p:spPr/>
        <p:txBody>
          <a:bodyPr/>
          <a:lstStyle/>
          <a:p>
            <a:r>
              <a:rPr lang="en-US" dirty="0" err="1"/>
              <a:t>i</a:t>
            </a:r>
            <a:r>
              <a:rPr lang="en-US" dirty="0"/>
              <a:t>++ vs ?</a:t>
            </a:r>
            <a:endParaRPr lang="en-NL" dirty="0"/>
          </a:p>
        </p:txBody>
      </p:sp>
      <p:sp>
        <p:nvSpPr>
          <p:cNvPr id="3" name="Content Placeholder 2">
            <a:extLst>
              <a:ext uri="{FF2B5EF4-FFF2-40B4-BE49-F238E27FC236}">
                <a16:creationId xmlns:a16="http://schemas.microsoft.com/office/drawing/2014/main" id="{75E3D7EB-A2F3-1AA5-9CD8-3D0FED3B7CFA}"/>
              </a:ext>
            </a:extLst>
          </p:cNvPr>
          <p:cNvSpPr>
            <a:spLocks noGrp="1"/>
          </p:cNvSpPr>
          <p:nvPr>
            <p:ph sz="half" idx="1"/>
          </p:nvPr>
        </p:nvSpPr>
        <p:spPr/>
        <p:txBody>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0</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1</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2</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3 ..</a:t>
            </a:r>
            <a:endParaRPr lang="en-NL" dirty="0"/>
          </a:p>
        </p:txBody>
      </p:sp>
      <p:sp>
        <p:nvSpPr>
          <p:cNvPr id="4" name="Content Placeholder 3">
            <a:extLst>
              <a:ext uri="{FF2B5EF4-FFF2-40B4-BE49-F238E27FC236}">
                <a16:creationId xmlns:a16="http://schemas.microsoft.com/office/drawing/2014/main" id="{D904ED46-4EEA-72E3-AA6B-8559A44C8824}"/>
              </a:ext>
            </a:extLst>
          </p:cNvPr>
          <p:cNvSpPr>
            <a:spLocks noGrp="1"/>
          </p:cNvSpPr>
          <p:nvPr>
            <p:ph sz="half" idx="2"/>
          </p:nvPr>
        </p:nvSpPr>
        <p:spPr/>
        <p:txBody>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1" dirty="0">
                <a:solidFill>
                  <a:srgbClr val="000080"/>
                </a:solidFill>
                <a:highlight>
                  <a:srgbClr val="FFFFFF"/>
                </a:highlight>
              </a:rPr>
              <a:t>++</a:t>
            </a:r>
            <a:r>
              <a:rPr lang="nn-NO" sz="2800" b="0" dirty="0">
                <a:solidFill>
                  <a:srgbClr val="000000"/>
                </a:solidFill>
                <a:highlight>
                  <a:srgbClr val="FFFFFF"/>
                </a:highlight>
              </a:rPr>
              <a:t>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 0</a:t>
            </a:r>
          </a:p>
          <a:p>
            <a:pPr marL="0" indent="0">
              <a:buNone/>
            </a:pPr>
            <a:r>
              <a:rPr lang="en-NL" sz="2800" b="0" dirty="0">
                <a:solidFill>
                  <a:srgbClr val="804000"/>
                </a:solidFill>
                <a:highlight>
                  <a:srgbClr val="FFFFFF"/>
                </a:highlight>
              </a:rPr>
              <a:t># 1</a:t>
            </a:r>
          </a:p>
          <a:p>
            <a:pPr marL="0" indent="0">
              <a:buNone/>
            </a:pPr>
            <a:r>
              <a:rPr lang="en-NL" sz="2800" b="0" dirty="0">
                <a:solidFill>
                  <a:srgbClr val="804000"/>
                </a:solidFill>
                <a:highlight>
                  <a:srgbClr val="FFFFFF"/>
                </a:highlight>
              </a:rPr>
              <a:t># 2</a:t>
            </a:r>
          </a:p>
          <a:p>
            <a:pPr marL="0" indent="0">
              <a:buNone/>
            </a:pPr>
            <a:r>
              <a:rPr lang="en-NL" sz="2800" b="0" dirty="0">
                <a:solidFill>
                  <a:srgbClr val="804000"/>
                </a:solidFill>
                <a:highlight>
                  <a:srgbClr val="FFFFFF"/>
                </a:highlight>
              </a:rPr>
              <a:t># 3 ..</a:t>
            </a:r>
            <a:endParaRPr lang="en-NL" dirty="0"/>
          </a:p>
        </p:txBody>
      </p:sp>
    </p:spTree>
    <p:extLst>
      <p:ext uri="{BB962C8B-B14F-4D97-AF65-F5344CB8AC3E}">
        <p14:creationId xmlns:p14="http://schemas.microsoft.com/office/powerpoint/2010/main" val="8429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3847D-E6F0-23C7-50C7-E4E761B78774}"/>
              </a:ext>
            </a:extLst>
          </p:cNvPr>
          <p:cNvSpPr>
            <a:spLocks noGrp="1"/>
          </p:cNvSpPr>
          <p:nvPr>
            <p:ph type="title"/>
          </p:nvPr>
        </p:nvSpPr>
        <p:spPr/>
        <p:txBody>
          <a:bodyPr/>
          <a:lstStyle/>
          <a:p>
            <a:r>
              <a:rPr lang="en-US" dirty="0"/>
              <a:t>Integer types</a:t>
            </a:r>
            <a:endParaRPr lang="en-NL" dirty="0"/>
          </a:p>
        </p:txBody>
      </p:sp>
      <p:sp>
        <p:nvSpPr>
          <p:cNvPr id="3" name="Text Placeholder 2">
            <a:extLst>
              <a:ext uri="{FF2B5EF4-FFF2-40B4-BE49-F238E27FC236}">
                <a16:creationId xmlns:a16="http://schemas.microsoft.com/office/drawing/2014/main" id="{818F5B4A-A025-23FD-68CD-4886584DEA91}"/>
              </a:ext>
            </a:extLst>
          </p:cNvPr>
          <p:cNvSpPr>
            <a:spLocks noGrp="1"/>
          </p:cNvSpPr>
          <p:nvPr>
            <p:ph type="body" idx="1"/>
          </p:nvPr>
        </p:nvSpPr>
        <p:spPr/>
        <p:txBody>
          <a:bodyPr/>
          <a:lstStyle/>
          <a:p>
            <a:r>
              <a:rPr lang="en-US" dirty="0"/>
              <a:t>(Signed) Integer</a:t>
            </a:r>
            <a:endParaRPr lang="en-NL" dirty="0"/>
          </a:p>
        </p:txBody>
      </p:sp>
      <p:sp>
        <p:nvSpPr>
          <p:cNvPr id="4" name="Content Placeholder 3">
            <a:extLst>
              <a:ext uri="{FF2B5EF4-FFF2-40B4-BE49-F238E27FC236}">
                <a16:creationId xmlns:a16="http://schemas.microsoft.com/office/drawing/2014/main" id="{EFFE7AE9-F14C-5471-F2ED-E0467D935373}"/>
              </a:ext>
            </a:extLst>
          </p:cNvPr>
          <p:cNvSpPr>
            <a:spLocks noGrp="1"/>
          </p:cNvSpPr>
          <p:nvPr>
            <p:ph sz="half" idx="2"/>
          </p:nvPr>
        </p:nvSpPr>
        <p:spPr/>
        <p:txBody>
          <a:bodyPr/>
          <a:lstStyle/>
          <a:p>
            <a:r>
              <a:rPr lang="en-US" dirty="0" err="1"/>
              <a:t>Zowel</a:t>
            </a:r>
            <a:r>
              <a:rPr lang="en-US" dirty="0"/>
              <a:t> </a:t>
            </a:r>
            <a:r>
              <a:rPr lang="en-US" dirty="0" err="1"/>
              <a:t>positief</a:t>
            </a:r>
            <a:r>
              <a:rPr lang="en-US" dirty="0"/>
              <a:t> </a:t>
            </a:r>
            <a:r>
              <a:rPr lang="en-US" dirty="0" err="1"/>
              <a:t>als</a:t>
            </a:r>
            <a:r>
              <a:rPr lang="en-US" dirty="0"/>
              <a:t> </a:t>
            </a:r>
            <a:r>
              <a:rPr lang="en-US" dirty="0" err="1"/>
              <a:t>negatief</a:t>
            </a:r>
            <a:endParaRPr lang="en-US" dirty="0"/>
          </a:p>
          <a:p>
            <a:r>
              <a:rPr lang="nl-NL" dirty="0"/>
              <a:t>-2,147,483,648 tot 2,147,483,647</a:t>
            </a:r>
          </a:p>
          <a:p>
            <a:r>
              <a:rPr lang="en-US" dirty="0"/>
              <a:t>-2^31 tot (2^31)-1</a:t>
            </a:r>
          </a:p>
          <a:p>
            <a:r>
              <a:rPr lang="en-US" dirty="0" err="1"/>
              <a:t>Één</a:t>
            </a:r>
            <a:r>
              <a:rPr lang="en-US" dirty="0"/>
              <a:t> bit </a:t>
            </a:r>
            <a:r>
              <a:rPr lang="en-US" dirty="0" err="1"/>
              <a:t>voor</a:t>
            </a:r>
            <a:r>
              <a:rPr lang="en-US" dirty="0"/>
              <a:t> </a:t>
            </a:r>
            <a:r>
              <a:rPr lang="en-US" dirty="0" err="1"/>
              <a:t>positief</a:t>
            </a:r>
            <a:r>
              <a:rPr lang="en-US" dirty="0"/>
              <a:t> of </a:t>
            </a:r>
            <a:r>
              <a:rPr lang="en-US" dirty="0" err="1"/>
              <a:t>negatief</a:t>
            </a:r>
            <a:endParaRPr lang="en-US" dirty="0"/>
          </a:p>
        </p:txBody>
      </p:sp>
      <p:sp>
        <p:nvSpPr>
          <p:cNvPr id="5" name="Text Placeholder 4">
            <a:extLst>
              <a:ext uri="{FF2B5EF4-FFF2-40B4-BE49-F238E27FC236}">
                <a16:creationId xmlns:a16="http://schemas.microsoft.com/office/drawing/2014/main" id="{9F29F4BC-8A85-7972-BBD8-9E92ED564FB5}"/>
              </a:ext>
            </a:extLst>
          </p:cNvPr>
          <p:cNvSpPr>
            <a:spLocks noGrp="1"/>
          </p:cNvSpPr>
          <p:nvPr>
            <p:ph type="body" sz="quarter" idx="3"/>
          </p:nvPr>
        </p:nvSpPr>
        <p:spPr/>
        <p:txBody>
          <a:bodyPr/>
          <a:lstStyle/>
          <a:p>
            <a:r>
              <a:rPr lang="en-US" dirty="0"/>
              <a:t>Unsigned Integer</a:t>
            </a:r>
            <a:endParaRPr lang="en-NL" dirty="0"/>
          </a:p>
        </p:txBody>
      </p:sp>
      <p:sp>
        <p:nvSpPr>
          <p:cNvPr id="6" name="Content Placeholder 5">
            <a:extLst>
              <a:ext uri="{FF2B5EF4-FFF2-40B4-BE49-F238E27FC236}">
                <a16:creationId xmlns:a16="http://schemas.microsoft.com/office/drawing/2014/main" id="{1E818DE3-9D89-5E63-530B-EB59944C29E5}"/>
              </a:ext>
            </a:extLst>
          </p:cNvPr>
          <p:cNvSpPr>
            <a:spLocks noGrp="1"/>
          </p:cNvSpPr>
          <p:nvPr>
            <p:ph sz="quarter" idx="4"/>
          </p:nvPr>
        </p:nvSpPr>
        <p:spPr/>
        <p:txBody>
          <a:bodyPr/>
          <a:lstStyle/>
          <a:p>
            <a:r>
              <a:rPr lang="en-US" dirty="0"/>
              <a:t>Enkel </a:t>
            </a:r>
            <a:r>
              <a:rPr lang="en-US" dirty="0" err="1"/>
              <a:t>positief</a:t>
            </a:r>
            <a:endParaRPr lang="en-US" dirty="0"/>
          </a:p>
          <a:p>
            <a:r>
              <a:rPr lang="nl-NL" dirty="0"/>
              <a:t>0 tot 4,294,967,295</a:t>
            </a:r>
            <a:br>
              <a:rPr lang="en-US" dirty="0"/>
            </a:br>
            <a:endParaRPr lang="en-US" dirty="0"/>
          </a:p>
          <a:p>
            <a:r>
              <a:rPr lang="en-US" dirty="0"/>
              <a:t>(2^32)-1</a:t>
            </a:r>
          </a:p>
          <a:p>
            <a:r>
              <a:rPr lang="en-US" dirty="0"/>
              <a:t>Alle bits </a:t>
            </a:r>
            <a:r>
              <a:rPr lang="en-US" dirty="0" err="1"/>
              <a:t>bruikbaar</a:t>
            </a:r>
            <a:endParaRPr lang="nl-NL" dirty="0"/>
          </a:p>
        </p:txBody>
      </p:sp>
      <p:sp>
        <p:nvSpPr>
          <p:cNvPr id="8" name="TextBox 7">
            <a:extLst>
              <a:ext uri="{FF2B5EF4-FFF2-40B4-BE49-F238E27FC236}">
                <a16:creationId xmlns:a16="http://schemas.microsoft.com/office/drawing/2014/main" id="{BA7F69DF-1CEB-BE0E-1BCB-EFB7178CEBED}"/>
              </a:ext>
            </a:extLst>
          </p:cNvPr>
          <p:cNvSpPr txBox="1"/>
          <p:nvPr/>
        </p:nvSpPr>
        <p:spPr>
          <a:xfrm>
            <a:off x="1195427" y="5033962"/>
            <a:ext cx="9801145" cy="954107"/>
          </a:xfrm>
          <a:prstGeom prst="rect">
            <a:avLst/>
          </a:prstGeom>
          <a:noFill/>
        </p:spPr>
        <p:txBody>
          <a:bodyPr wrap="none" rtlCol="0">
            <a:spAutoFit/>
          </a:bodyPr>
          <a:lstStyle/>
          <a:p>
            <a:pPr algn="ctr"/>
            <a:r>
              <a:rPr lang="nl-NL" sz="2800" b="1" dirty="0">
                <a:highlight>
                  <a:srgbClr val="FFFFFF"/>
                </a:highlight>
              </a:rPr>
              <a:t>Wat als we een signed int met een unsigned int vergelijken?</a:t>
            </a:r>
            <a:br>
              <a:rPr lang="nl-NL" sz="2800" b="1" dirty="0">
                <a:solidFill>
                  <a:srgbClr val="000080"/>
                </a:solidFill>
                <a:highlight>
                  <a:srgbClr val="FFFFFF"/>
                </a:highlight>
              </a:rPr>
            </a:br>
            <a:r>
              <a:rPr lang="nl-NL" sz="2800" b="1" dirty="0">
                <a:solidFill>
                  <a:srgbClr val="000080"/>
                </a:solidFill>
                <a:highlight>
                  <a:srgbClr val="FFFFFF"/>
                </a:highlight>
              </a:rPr>
              <a:t>-</a:t>
            </a:r>
            <a:r>
              <a:rPr lang="nl-NL" sz="2800" b="0" dirty="0">
                <a:solidFill>
                  <a:srgbClr val="FF8000"/>
                </a:solidFill>
                <a:highlight>
                  <a:srgbClr val="FFFFFF"/>
                </a:highlight>
              </a:rPr>
              <a:t>1</a:t>
            </a:r>
            <a:r>
              <a:rPr lang="nl-NL" sz="2800" b="0" dirty="0">
                <a:solidFill>
                  <a:srgbClr val="000000"/>
                </a:solidFill>
                <a:highlight>
                  <a:srgbClr val="FFFFFF"/>
                </a:highlight>
              </a:rPr>
              <a:t> </a:t>
            </a:r>
            <a:r>
              <a:rPr lang="nl-NL" sz="2800" b="1" dirty="0">
                <a:solidFill>
                  <a:srgbClr val="000080"/>
                </a:solidFill>
                <a:highlight>
                  <a:srgbClr val="FFFFFF"/>
                </a:highlight>
              </a:rPr>
              <a:t>&lt;=</a:t>
            </a:r>
            <a:r>
              <a:rPr lang="nl-NL" sz="2800" b="0" dirty="0">
                <a:solidFill>
                  <a:srgbClr val="000000"/>
                </a:solidFill>
                <a:highlight>
                  <a:srgbClr val="FFFFFF"/>
                </a:highlight>
              </a:rPr>
              <a:t> </a:t>
            </a:r>
            <a:r>
              <a:rPr lang="nl-NL" sz="2800" b="0" dirty="0">
                <a:solidFill>
                  <a:srgbClr val="FF8000"/>
                </a:solidFill>
                <a:highlight>
                  <a:srgbClr val="FFFFFF"/>
                </a:highlight>
              </a:rPr>
              <a:t>10U</a:t>
            </a:r>
            <a:endParaRPr lang="en-NL" sz="2800" dirty="0"/>
          </a:p>
        </p:txBody>
      </p:sp>
    </p:spTree>
    <p:extLst>
      <p:ext uri="{BB962C8B-B14F-4D97-AF65-F5344CB8AC3E}">
        <p14:creationId xmlns:p14="http://schemas.microsoft.com/office/powerpoint/2010/main" val="3566857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A0E53-5CB0-6DE2-DE0A-173A1D193595}"/>
              </a:ext>
            </a:extLst>
          </p:cNvPr>
          <p:cNvSpPr>
            <a:spLocks noGrp="1"/>
          </p:cNvSpPr>
          <p:nvPr>
            <p:ph type="ctrTitle"/>
          </p:nvPr>
        </p:nvSpPr>
        <p:spPr/>
        <p:txBody>
          <a:bodyPr/>
          <a:lstStyle/>
          <a:p>
            <a:r>
              <a:rPr lang="en-US" dirty="0"/>
              <a:t>&lt;</a:t>
            </a:r>
            <a:r>
              <a:rPr lang="en-US" dirty="0" err="1"/>
              <a:t>br</a:t>
            </a:r>
            <a:r>
              <a:rPr lang="en-US" dirty="0"/>
              <a:t>&gt;</a:t>
            </a:r>
            <a:endParaRPr lang="en-NL" dirty="0"/>
          </a:p>
        </p:txBody>
      </p:sp>
      <p:sp>
        <p:nvSpPr>
          <p:cNvPr id="3" name="Subtitle 2">
            <a:extLst>
              <a:ext uri="{FF2B5EF4-FFF2-40B4-BE49-F238E27FC236}">
                <a16:creationId xmlns:a16="http://schemas.microsoft.com/office/drawing/2014/main" id="{D7CCE396-60CE-4961-AA58-983BF28D81A8}"/>
              </a:ext>
            </a:extLst>
          </p:cNvPr>
          <p:cNvSpPr>
            <a:spLocks noGrp="1"/>
          </p:cNvSpPr>
          <p:nvPr>
            <p:ph type="subTitle" idx="1"/>
          </p:nvPr>
        </p:nvSpPr>
        <p:spPr/>
        <p:txBody>
          <a:bodyPr/>
          <a:lstStyle/>
          <a:p>
            <a:endParaRPr lang="en-NL"/>
          </a:p>
        </p:txBody>
      </p:sp>
    </p:spTree>
    <p:extLst>
      <p:ext uri="{BB962C8B-B14F-4D97-AF65-F5344CB8AC3E}">
        <p14:creationId xmlns:p14="http://schemas.microsoft.com/office/powerpoint/2010/main" val="1615344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99BEE-FD2C-4A1A-738D-04955481CF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4FE89-ADD5-C2FF-902B-4A7407C874BF}"/>
              </a:ext>
            </a:extLst>
          </p:cNvPr>
          <p:cNvSpPr>
            <a:spLocks noGrp="1"/>
          </p:cNvSpPr>
          <p:nvPr>
            <p:ph type="title"/>
          </p:nvPr>
        </p:nvSpPr>
        <p:spPr/>
        <p:txBody>
          <a:bodyPr/>
          <a:lstStyle/>
          <a:p>
            <a:r>
              <a:rPr lang="en-US" dirty="0"/>
              <a:t>While loops</a:t>
            </a:r>
            <a:endParaRPr lang="en-NL" dirty="0"/>
          </a:p>
        </p:txBody>
      </p:sp>
      <p:sp>
        <p:nvSpPr>
          <p:cNvPr id="3" name="Text Placeholder 2">
            <a:extLst>
              <a:ext uri="{FF2B5EF4-FFF2-40B4-BE49-F238E27FC236}">
                <a16:creationId xmlns:a16="http://schemas.microsoft.com/office/drawing/2014/main" id="{B5B0E334-FF43-10AD-20B8-79E2EB0091E7}"/>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C962DF08-9723-D657-4A33-DBB4A6D90052}"/>
              </a:ext>
            </a:extLst>
          </p:cNvPr>
          <p:cNvSpPr>
            <a:spLocks noGrp="1"/>
          </p:cNvSpPr>
          <p:nvPr>
            <p:ph sz="half" idx="2"/>
          </p:nvPr>
        </p:nvSpPr>
        <p:spPr/>
        <p:txBody>
          <a:bodyPr>
            <a:normAutofit fontScale="85000" lnSpcReduction="20000"/>
          </a:bodyPr>
          <a:lstStyle/>
          <a:p>
            <a:pPr marL="0" indent="0">
              <a:buNone/>
            </a:pPr>
            <a:r>
              <a:rPr lang="nl-NL" dirty="0">
                <a:solidFill>
                  <a:srgbClr val="000000"/>
                </a:solidFill>
                <a:highlight>
                  <a:srgbClr val="FFFFFF"/>
                </a:highlight>
              </a:rPr>
              <a:t>i </a:t>
            </a:r>
            <a:r>
              <a:rPr lang="nl-NL" b="1" dirty="0">
                <a:solidFill>
                  <a:srgbClr val="000080"/>
                </a:solidFill>
                <a:highlight>
                  <a:srgbClr val="FFFFFF"/>
                </a:highlight>
              </a:rPr>
              <a:t>=</a:t>
            </a:r>
            <a:r>
              <a:rPr lang="nl-NL" dirty="0">
                <a:solidFill>
                  <a:srgbClr val="000000"/>
                </a:solidFill>
                <a:highlight>
                  <a:srgbClr val="FFFFFF"/>
                </a:highlight>
              </a:rPr>
              <a:t> </a:t>
            </a:r>
            <a:r>
              <a:rPr lang="nl-NL" dirty="0">
                <a:solidFill>
                  <a:srgbClr val="FF0000"/>
                </a:solidFill>
                <a:highlight>
                  <a:srgbClr val="FFFFFF"/>
                </a:highlight>
              </a:rPr>
              <a:t>0</a:t>
            </a:r>
            <a:endParaRPr lang="nl-NL" dirty="0">
              <a:solidFill>
                <a:srgbClr val="000000"/>
              </a:solidFill>
              <a:highlight>
                <a:srgbClr val="FFFFFF"/>
              </a:highlight>
            </a:endParaRPr>
          </a:p>
          <a:p>
            <a:pPr marL="0" indent="0">
              <a:buNone/>
            </a:pPr>
            <a:r>
              <a:rPr lang="nl-NL" b="1" dirty="0">
                <a:solidFill>
                  <a:srgbClr val="0000FF"/>
                </a:solidFill>
                <a:highlight>
                  <a:srgbClr val="FFFFFF"/>
                </a:highlight>
              </a:rPr>
              <a:t>while</a:t>
            </a:r>
            <a:r>
              <a:rPr lang="nl-NL" dirty="0">
                <a:solidFill>
                  <a:srgbClr val="000000"/>
                </a:solidFill>
                <a:highlight>
                  <a:srgbClr val="FFFFFF"/>
                </a:highlight>
              </a:rPr>
              <a:t> </a:t>
            </a:r>
            <a:r>
              <a:rPr lang="nl-NL" b="1" dirty="0">
                <a:solidFill>
                  <a:srgbClr val="880088"/>
                </a:solidFill>
                <a:highlight>
                  <a:srgbClr val="FFFFFF"/>
                </a:highlight>
              </a:rPr>
              <a:t>True</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a:t>
            </a:r>
            <a:r>
              <a:rPr lang="nl-NL" b="1" dirty="0">
                <a:solidFill>
                  <a:srgbClr val="880088"/>
                </a:solidFill>
                <a:highlight>
                  <a:srgbClr val="FFFFFF"/>
                </a:highlight>
              </a:rPr>
              <a:t>print</a:t>
            </a:r>
            <a:r>
              <a:rPr lang="nl-NL" b="1" dirty="0">
                <a:solidFill>
                  <a:srgbClr val="000080"/>
                </a:solidFill>
                <a:highlight>
                  <a:srgbClr val="FFFFFF"/>
                </a:highlight>
              </a:rPr>
              <a:t>(</a:t>
            </a:r>
            <a:r>
              <a:rPr lang="nl-NL" dirty="0">
                <a:solidFill>
                  <a:srgbClr val="000000"/>
                </a:solidFill>
                <a:highlight>
                  <a:srgbClr val="FFFFFF"/>
                </a:highlight>
              </a:rPr>
              <a:t>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i</a:t>
            </a:r>
            <a:r>
              <a:rPr lang="nl-NL" b="1" dirty="0">
                <a:solidFill>
                  <a:srgbClr val="000080"/>
                </a:solidFill>
                <a:highlight>
                  <a:srgbClr val="FFFFFF"/>
                </a:highlight>
              </a:rPr>
              <a:t>+=</a:t>
            </a:r>
            <a:r>
              <a:rPr lang="nl-NL" dirty="0">
                <a:solidFill>
                  <a:srgbClr val="FF0000"/>
                </a:solidFill>
                <a:highlight>
                  <a:srgbClr val="FFFFFF"/>
                </a:highlight>
              </a:rPr>
              <a:t>1</a:t>
            </a:r>
            <a:endParaRPr lang="nl-NL" dirty="0">
              <a:solidFill>
                <a:srgbClr val="000000"/>
              </a:solidFill>
              <a:highlight>
                <a:srgbClr val="FFFFFF"/>
              </a:highlight>
            </a:endParaRPr>
          </a:p>
          <a:p>
            <a:pPr marL="0" indent="0">
              <a:buNone/>
            </a:pPr>
            <a:endParaRPr lang="en-NL" dirty="0">
              <a:solidFill>
                <a:srgbClr val="000000"/>
              </a:solidFill>
              <a:highlight>
                <a:srgbClr val="FFFFFF"/>
              </a:highlight>
            </a:endParaRPr>
          </a:p>
          <a:p>
            <a:pPr marL="0" indent="0">
              <a:buNone/>
            </a:pPr>
            <a:r>
              <a:rPr lang="en-NL" dirty="0">
                <a:solidFill>
                  <a:srgbClr val="008000"/>
                </a:solidFill>
                <a:highlight>
                  <a:srgbClr val="FFFFFF"/>
                </a:highlight>
              </a:rPr>
              <a:t># 0</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1</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2</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3 ...</a:t>
            </a:r>
            <a:endParaRPr lang="en-NL" dirty="0"/>
          </a:p>
        </p:txBody>
      </p:sp>
      <p:sp>
        <p:nvSpPr>
          <p:cNvPr id="5" name="Text Placeholder 4">
            <a:extLst>
              <a:ext uri="{FF2B5EF4-FFF2-40B4-BE49-F238E27FC236}">
                <a16:creationId xmlns:a16="http://schemas.microsoft.com/office/drawing/2014/main" id="{6E08E3C8-7D94-7EBE-0D05-AAC3D28622EF}"/>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6C1CFCB3-284D-61FF-BD11-2E4EE4010D9F}"/>
              </a:ext>
            </a:extLst>
          </p:cNvPr>
          <p:cNvSpPr>
            <a:spLocks noGrp="1"/>
          </p:cNvSpPr>
          <p:nvPr>
            <p:ph sz="quarter" idx="4"/>
          </p:nvPr>
        </p:nvSpPr>
        <p:spPr/>
        <p:txBody>
          <a:bodyPr>
            <a:normAutofit fontScale="85000" lnSpcReduction="20000"/>
          </a:bodyPr>
          <a:lstStyle/>
          <a:p>
            <a:pPr marL="0" indent="0">
              <a:buNone/>
            </a:pPr>
            <a:r>
              <a:rPr lang="nl-NL" dirty="0">
                <a:solidFill>
                  <a:srgbClr val="8000FF"/>
                </a:solidFill>
                <a:highlight>
                  <a:srgbClr val="FFFFFF"/>
                </a:highlight>
              </a:rPr>
              <a:t>int</a:t>
            </a:r>
            <a:r>
              <a:rPr lang="nl-NL" dirty="0">
                <a:solidFill>
                  <a:srgbClr val="000000"/>
                </a:solidFill>
                <a:highlight>
                  <a:srgbClr val="FFFFFF"/>
                </a:highlight>
              </a:rPr>
              <a:t> i </a:t>
            </a:r>
            <a:r>
              <a:rPr lang="nl-NL" b="1" dirty="0">
                <a:solidFill>
                  <a:srgbClr val="000080"/>
                </a:solidFill>
                <a:highlight>
                  <a:srgbClr val="FFFFFF"/>
                </a:highlight>
              </a:rPr>
              <a:t>=</a:t>
            </a:r>
            <a:r>
              <a:rPr lang="nl-NL" dirty="0">
                <a:solidFill>
                  <a:srgbClr val="000000"/>
                </a:solidFill>
                <a:highlight>
                  <a:srgbClr val="FFFFFF"/>
                </a:highlight>
              </a:rPr>
              <a:t> </a:t>
            </a:r>
            <a:r>
              <a:rPr lang="nl-NL" dirty="0">
                <a:solidFill>
                  <a:srgbClr val="FF8000"/>
                </a:solidFill>
                <a:highlight>
                  <a:srgbClr val="FFFFFF"/>
                </a:highlight>
              </a:rPr>
              <a:t>0</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b="1" dirty="0">
                <a:solidFill>
                  <a:srgbClr val="0000FF"/>
                </a:solidFill>
                <a:highlight>
                  <a:srgbClr val="FFFFFF"/>
                </a:highlight>
              </a:rPr>
              <a:t>while</a:t>
            </a:r>
            <a:r>
              <a:rPr lang="nl-NL" b="1" dirty="0">
                <a:solidFill>
                  <a:srgbClr val="000080"/>
                </a:solidFill>
                <a:highlight>
                  <a:srgbClr val="FFFFFF"/>
                </a:highlight>
              </a:rPr>
              <a:t>(</a:t>
            </a:r>
            <a:r>
              <a:rPr lang="nl-NL" b="1" dirty="0">
                <a:solidFill>
                  <a:srgbClr val="0000FF"/>
                </a:solidFill>
                <a:highlight>
                  <a:srgbClr val="FFFFFF"/>
                </a:highlight>
              </a:rPr>
              <a:t>true</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cout </a:t>
            </a:r>
            <a:r>
              <a:rPr lang="nl-NL" b="1" dirty="0">
                <a:solidFill>
                  <a:srgbClr val="000080"/>
                </a:solidFill>
                <a:highlight>
                  <a:srgbClr val="FFFFFF"/>
                </a:highlight>
              </a:rPr>
              <a:t>&lt;&lt;</a:t>
            </a:r>
            <a:r>
              <a:rPr lang="nl-NL" dirty="0">
                <a:solidFill>
                  <a:srgbClr val="000000"/>
                </a:solidFill>
                <a:highlight>
                  <a:srgbClr val="FFFFFF"/>
                </a:highlight>
              </a:rPr>
              <a:t> i </a:t>
            </a:r>
            <a:r>
              <a:rPr lang="nl-NL" b="1" dirty="0">
                <a:solidFill>
                  <a:srgbClr val="000080"/>
                </a:solidFill>
                <a:highlight>
                  <a:srgbClr val="FFFFFF"/>
                </a:highlight>
              </a:rPr>
              <a:t>&lt;&lt;</a:t>
            </a:r>
            <a:r>
              <a:rPr lang="nl-NL" dirty="0">
                <a:solidFill>
                  <a:srgbClr val="000000"/>
                </a:solidFill>
                <a:highlight>
                  <a:srgbClr val="FFFFFF"/>
                </a:highlight>
              </a:rPr>
              <a:t> endl</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en-NL" b="1" dirty="0">
                <a:solidFill>
                  <a:srgbClr val="000080"/>
                </a:solidFill>
                <a:highlight>
                  <a:srgbClr val="FFFFFF"/>
                </a:highlight>
              </a:rPr>
              <a:t>}</a:t>
            </a:r>
            <a:endParaRPr lang="en-NL" dirty="0">
              <a:solidFill>
                <a:srgbClr val="000000"/>
              </a:solidFill>
              <a:highlight>
                <a:srgbClr val="FFFFFF"/>
              </a:highlight>
            </a:endParaRPr>
          </a:p>
          <a:p>
            <a:pPr marL="0" indent="0">
              <a:buNone/>
            </a:pPr>
            <a:r>
              <a:rPr lang="en-NL" dirty="0">
                <a:solidFill>
                  <a:srgbClr val="804000"/>
                </a:solidFill>
                <a:highlight>
                  <a:srgbClr val="FFFFFF"/>
                </a:highlight>
              </a:rPr>
              <a:t>#</a:t>
            </a:r>
            <a:r>
              <a:rPr lang="en-US" dirty="0">
                <a:solidFill>
                  <a:srgbClr val="804000"/>
                </a:solidFill>
                <a:highlight>
                  <a:srgbClr val="FFFFFF"/>
                </a:highlight>
              </a:rPr>
              <a:t> </a:t>
            </a:r>
            <a:r>
              <a:rPr lang="en-NL" dirty="0">
                <a:solidFill>
                  <a:srgbClr val="804000"/>
                </a:solidFill>
                <a:highlight>
                  <a:srgbClr val="FFFFFF"/>
                </a:highlight>
              </a:rPr>
              <a:t>0</a:t>
            </a:r>
          </a:p>
          <a:p>
            <a:pPr marL="0" indent="0">
              <a:buNone/>
            </a:pPr>
            <a:r>
              <a:rPr lang="en-NL" dirty="0">
                <a:solidFill>
                  <a:srgbClr val="804000"/>
                </a:solidFill>
                <a:highlight>
                  <a:srgbClr val="FFFFFF"/>
                </a:highlight>
              </a:rPr>
              <a:t>#</a:t>
            </a:r>
            <a:r>
              <a:rPr lang="en-US" dirty="0">
                <a:solidFill>
                  <a:srgbClr val="804000"/>
                </a:solidFill>
                <a:highlight>
                  <a:srgbClr val="FFFFFF"/>
                </a:highlight>
              </a:rPr>
              <a:t> </a:t>
            </a:r>
            <a:r>
              <a:rPr lang="en-NL" dirty="0">
                <a:solidFill>
                  <a:srgbClr val="804000"/>
                </a:solidFill>
                <a:highlight>
                  <a:srgbClr val="FFFFFF"/>
                </a:highlight>
              </a:rPr>
              <a:t>1</a:t>
            </a:r>
          </a:p>
          <a:p>
            <a:pPr marL="0" indent="0">
              <a:buNone/>
            </a:pPr>
            <a:r>
              <a:rPr lang="en-NL" dirty="0">
                <a:solidFill>
                  <a:srgbClr val="804000"/>
                </a:solidFill>
                <a:highlight>
                  <a:srgbClr val="FFFFFF"/>
                </a:highlight>
              </a:rPr>
              <a:t>#</a:t>
            </a:r>
            <a:r>
              <a:rPr lang="en-US" dirty="0">
                <a:solidFill>
                  <a:srgbClr val="804000"/>
                </a:solidFill>
                <a:highlight>
                  <a:srgbClr val="FFFFFF"/>
                </a:highlight>
              </a:rPr>
              <a:t> </a:t>
            </a:r>
            <a:r>
              <a:rPr lang="en-NL" dirty="0">
                <a:solidFill>
                  <a:srgbClr val="804000"/>
                </a:solidFill>
                <a:highlight>
                  <a:srgbClr val="FFFFFF"/>
                </a:highlight>
              </a:rPr>
              <a:t>2</a:t>
            </a:r>
          </a:p>
          <a:p>
            <a:pPr marL="0" indent="0">
              <a:buNone/>
            </a:pPr>
            <a:r>
              <a:rPr lang="en-NL" dirty="0">
                <a:solidFill>
                  <a:srgbClr val="804000"/>
                </a:solidFill>
                <a:highlight>
                  <a:srgbClr val="FFFFFF"/>
                </a:highlight>
              </a:rPr>
              <a:t>#</a:t>
            </a:r>
            <a:r>
              <a:rPr lang="en-US" dirty="0">
                <a:solidFill>
                  <a:srgbClr val="804000"/>
                </a:solidFill>
                <a:highlight>
                  <a:srgbClr val="FFFFFF"/>
                </a:highlight>
              </a:rPr>
              <a:t> </a:t>
            </a:r>
            <a:r>
              <a:rPr lang="en-NL" dirty="0">
                <a:solidFill>
                  <a:srgbClr val="804000"/>
                </a:solidFill>
                <a:highlight>
                  <a:srgbClr val="FFFFFF"/>
                </a:highlight>
              </a:rPr>
              <a:t>3 ..</a:t>
            </a:r>
            <a:endParaRPr lang="en-NL" dirty="0"/>
          </a:p>
        </p:txBody>
      </p:sp>
      <p:sp>
        <p:nvSpPr>
          <p:cNvPr id="7" name="TextBox 6">
            <a:extLst>
              <a:ext uri="{FF2B5EF4-FFF2-40B4-BE49-F238E27FC236}">
                <a16:creationId xmlns:a16="http://schemas.microsoft.com/office/drawing/2014/main" id="{ACAFCF7C-1229-7A02-D071-949B62AE58C3}"/>
              </a:ext>
            </a:extLst>
          </p:cNvPr>
          <p:cNvSpPr txBox="1"/>
          <p:nvPr/>
        </p:nvSpPr>
        <p:spPr>
          <a:xfrm>
            <a:off x="836612" y="1477724"/>
            <a:ext cx="5543121" cy="369332"/>
          </a:xfrm>
          <a:prstGeom prst="rect">
            <a:avLst/>
          </a:prstGeom>
          <a:noFill/>
        </p:spPr>
        <p:txBody>
          <a:bodyPr wrap="none" rtlCol="0">
            <a:spAutoFit/>
          </a:bodyPr>
          <a:lstStyle/>
          <a:p>
            <a:pPr marL="285750" indent="-285750">
              <a:buFont typeface="Arial" panose="020B0604020202020204" pitchFamily="34" charset="0"/>
              <a:buChar char="•"/>
            </a:pPr>
            <a:r>
              <a:rPr lang="en-US" dirty="0"/>
              <a:t>Hoe </a:t>
            </a:r>
            <a:r>
              <a:rPr lang="en-US" dirty="0" err="1"/>
              <a:t>herhalen</a:t>
            </a:r>
            <a:r>
              <a:rPr lang="en-US" dirty="0"/>
              <a:t> we </a:t>
            </a:r>
            <a:r>
              <a:rPr lang="en-US" dirty="0" err="1"/>
              <a:t>een</a:t>
            </a:r>
            <a:r>
              <a:rPr lang="en-US" dirty="0"/>
              <a:t> </a:t>
            </a:r>
            <a:r>
              <a:rPr lang="en-US" dirty="0" err="1"/>
              <a:t>specifiek</a:t>
            </a:r>
            <a:r>
              <a:rPr lang="en-US" dirty="0"/>
              <a:t> </a:t>
            </a:r>
            <a:r>
              <a:rPr lang="en-US" dirty="0" err="1"/>
              <a:t>stuk</a:t>
            </a:r>
            <a:r>
              <a:rPr lang="en-US" dirty="0"/>
              <a:t> code </a:t>
            </a:r>
            <a:r>
              <a:rPr lang="en-US" dirty="0" err="1"/>
              <a:t>oneindig</a:t>
            </a:r>
            <a:r>
              <a:rPr lang="en-US" dirty="0"/>
              <a:t>?</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725628C0-CD89-70C5-312C-FFE0F083D2E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394526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855E8-D6DA-B9FC-D440-70B0569513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2FA555-8DE1-AEA0-A1B3-9AD58796B722}"/>
              </a:ext>
            </a:extLst>
          </p:cNvPr>
          <p:cNvSpPr>
            <a:spLocks noGrp="1"/>
          </p:cNvSpPr>
          <p:nvPr>
            <p:ph type="title"/>
          </p:nvPr>
        </p:nvSpPr>
        <p:spPr/>
        <p:txBody>
          <a:bodyPr/>
          <a:lstStyle/>
          <a:p>
            <a:r>
              <a:rPr lang="en-US" dirty="0"/>
              <a:t>While loops</a:t>
            </a:r>
            <a:endParaRPr lang="en-NL" dirty="0"/>
          </a:p>
        </p:txBody>
      </p:sp>
      <p:sp>
        <p:nvSpPr>
          <p:cNvPr id="3" name="Text Placeholder 2">
            <a:extLst>
              <a:ext uri="{FF2B5EF4-FFF2-40B4-BE49-F238E27FC236}">
                <a16:creationId xmlns:a16="http://schemas.microsoft.com/office/drawing/2014/main" id="{E73AB15C-17CC-C4DB-D0DB-49FCB5F44673}"/>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4A606BB3-1D0F-C715-3D82-F4A4CC074212}"/>
              </a:ext>
            </a:extLst>
          </p:cNvPr>
          <p:cNvSpPr>
            <a:spLocks noGrp="1"/>
          </p:cNvSpPr>
          <p:nvPr>
            <p:ph sz="half" idx="2"/>
          </p:nvPr>
        </p:nvSpPr>
        <p:spPr>
          <a:xfrm>
            <a:off x="839788" y="2505075"/>
            <a:ext cx="5683560" cy="3684588"/>
          </a:xfrm>
        </p:spPr>
        <p:txBody>
          <a:bodyPr>
            <a:normAutofit/>
          </a:bodyPr>
          <a:lstStyle/>
          <a:p>
            <a:pPr marL="0" indent="0">
              <a:buNone/>
            </a:pPr>
            <a:r>
              <a:rPr lang="nl-NL" dirty="0">
                <a:solidFill>
                  <a:srgbClr val="000000"/>
                </a:solidFill>
                <a:highlight>
                  <a:srgbClr val="FFFFFF"/>
                </a:highlight>
              </a:rPr>
              <a:t>i </a:t>
            </a:r>
            <a:r>
              <a:rPr lang="nl-NL" b="1" dirty="0">
                <a:solidFill>
                  <a:srgbClr val="000080"/>
                </a:solidFill>
                <a:highlight>
                  <a:srgbClr val="FFFFFF"/>
                </a:highlight>
              </a:rPr>
              <a:t>=</a:t>
            </a:r>
            <a:r>
              <a:rPr lang="nl-NL" dirty="0">
                <a:solidFill>
                  <a:srgbClr val="000000"/>
                </a:solidFill>
                <a:highlight>
                  <a:srgbClr val="FFFFFF"/>
                </a:highlight>
              </a:rPr>
              <a:t> </a:t>
            </a:r>
            <a:r>
              <a:rPr lang="nl-NL" b="1" dirty="0">
                <a:solidFill>
                  <a:srgbClr val="880088"/>
                </a:solidFill>
                <a:highlight>
                  <a:srgbClr val="FFFFFF"/>
                </a:highlight>
              </a:rPr>
              <a:t>None</a:t>
            </a:r>
            <a:endParaRPr lang="nl-NL" dirty="0">
              <a:solidFill>
                <a:srgbClr val="000000"/>
              </a:solidFill>
              <a:highlight>
                <a:srgbClr val="FFFFFF"/>
              </a:highlight>
            </a:endParaRPr>
          </a:p>
          <a:p>
            <a:pPr marL="0" indent="0">
              <a:buNone/>
            </a:pPr>
            <a:r>
              <a:rPr lang="nl-NL" b="1" dirty="0">
                <a:solidFill>
                  <a:srgbClr val="0000FF"/>
                </a:solidFill>
                <a:highlight>
                  <a:srgbClr val="FFFFFF"/>
                </a:highlight>
              </a:rPr>
              <a:t>while</a:t>
            </a:r>
            <a:r>
              <a:rPr lang="nl-NL" dirty="0">
                <a:solidFill>
                  <a:srgbClr val="000000"/>
                </a:solidFill>
                <a:highlight>
                  <a:srgbClr val="FFFFFF"/>
                </a:highlight>
              </a:rPr>
              <a:t> i</a:t>
            </a:r>
            <a:r>
              <a:rPr lang="nl-NL" b="1" dirty="0">
                <a:solidFill>
                  <a:srgbClr val="000080"/>
                </a:solidFill>
                <a:highlight>
                  <a:srgbClr val="FFFFFF"/>
                </a:highlight>
              </a:rPr>
              <a:t>!=</a:t>
            </a:r>
            <a:r>
              <a:rPr lang="nl-NL" dirty="0">
                <a:solidFill>
                  <a:srgbClr val="000000"/>
                </a:solidFill>
                <a:highlight>
                  <a:srgbClr val="FFFFFF"/>
                </a:highlight>
              </a:rPr>
              <a:t> </a:t>
            </a:r>
            <a:r>
              <a:rPr lang="nl-NL" dirty="0">
                <a:solidFill>
                  <a:srgbClr val="FF0000"/>
                </a:solidFill>
                <a:highlight>
                  <a:srgbClr val="FFFFFF"/>
                </a:highlight>
              </a:rPr>
              <a:t>6</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i </a:t>
            </a:r>
            <a:r>
              <a:rPr lang="nl-NL" b="1" dirty="0">
                <a:solidFill>
                  <a:srgbClr val="000080"/>
                </a:solidFill>
                <a:highlight>
                  <a:srgbClr val="FFFFFF"/>
                </a:highlight>
              </a:rPr>
              <a:t>=</a:t>
            </a:r>
            <a:r>
              <a:rPr lang="nl-NL" dirty="0">
                <a:solidFill>
                  <a:srgbClr val="000000"/>
                </a:solidFill>
                <a:highlight>
                  <a:srgbClr val="FFFFFF"/>
                </a:highlight>
              </a:rPr>
              <a:t> </a:t>
            </a:r>
            <a:r>
              <a:rPr lang="nl-NL" b="1" dirty="0">
                <a:solidFill>
                  <a:srgbClr val="880088"/>
                </a:solidFill>
                <a:highlight>
                  <a:srgbClr val="FFFFFF"/>
                </a:highlight>
              </a:rPr>
              <a:t>int</a:t>
            </a:r>
            <a:r>
              <a:rPr lang="nl-NL" b="1" dirty="0">
                <a:solidFill>
                  <a:srgbClr val="000080"/>
                </a:solidFill>
                <a:highlight>
                  <a:srgbClr val="FFFFFF"/>
                </a:highlight>
              </a:rPr>
              <a:t>(</a:t>
            </a:r>
            <a:r>
              <a:rPr lang="nl-NL" b="1" dirty="0">
                <a:solidFill>
                  <a:srgbClr val="880088"/>
                </a:solidFill>
                <a:highlight>
                  <a:srgbClr val="FFFFFF"/>
                </a:highlight>
              </a:rPr>
              <a:t>input</a:t>
            </a:r>
            <a:r>
              <a:rPr lang="nl-NL" b="1" dirty="0">
                <a:solidFill>
                  <a:srgbClr val="000080"/>
                </a:solidFill>
                <a:highlight>
                  <a:srgbClr val="FFFFFF"/>
                </a:highlight>
              </a:rPr>
              <a:t>(</a:t>
            </a:r>
            <a:r>
              <a:rPr lang="nl-NL" dirty="0">
                <a:solidFill>
                  <a:srgbClr val="808080"/>
                </a:solidFill>
                <a:highlight>
                  <a:srgbClr val="FFFFFF"/>
                </a:highlight>
              </a:rPr>
              <a:t>"Geef waarde: "</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en-NL" dirty="0">
                <a:solidFill>
                  <a:srgbClr val="000000"/>
                </a:solidFill>
                <a:highlight>
                  <a:srgbClr val="FFFFFF"/>
                </a:highlight>
              </a:rPr>
              <a:t>    </a:t>
            </a:r>
          </a:p>
          <a:p>
            <a:pPr marL="0" indent="0">
              <a:buNone/>
            </a:pPr>
            <a:endParaRPr lang="nl-NL" b="1" dirty="0">
              <a:solidFill>
                <a:srgbClr val="880088"/>
              </a:solidFill>
              <a:highlight>
                <a:srgbClr val="FFFFFF"/>
              </a:highlight>
            </a:endParaRPr>
          </a:p>
          <a:p>
            <a:pPr marL="0" indent="0">
              <a:buNone/>
            </a:pPr>
            <a:endParaRPr lang="nl-NL" b="1" dirty="0">
              <a:solidFill>
                <a:srgbClr val="880088"/>
              </a:solidFill>
              <a:highlight>
                <a:srgbClr val="FFFFFF"/>
              </a:highlight>
            </a:endParaRPr>
          </a:p>
          <a:p>
            <a:pPr marL="0" indent="0">
              <a:buNone/>
            </a:pPr>
            <a:r>
              <a:rPr lang="nl-NL" b="1" dirty="0">
                <a:solidFill>
                  <a:srgbClr val="880088"/>
                </a:solidFill>
                <a:highlight>
                  <a:srgbClr val="FFFFFF"/>
                </a:highlight>
              </a:rPr>
              <a:t>print</a:t>
            </a:r>
            <a:r>
              <a:rPr lang="nl-NL" b="1" dirty="0">
                <a:solidFill>
                  <a:srgbClr val="000080"/>
                </a:solidFill>
                <a:highlight>
                  <a:srgbClr val="FFFFFF"/>
                </a:highlight>
              </a:rPr>
              <a:t>(</a:t>
            </a:r>
            <a:r>
              <a:rPr lang="nl-NL" dirty="0">
                <a:solidFill>
                  <a:srgbClr val="808080"/>
                </a:solidFill>
                <a:highlight>
                  <a:srgbClr val="FFFFFF"/>
                </a:highlight>
              </a:rPr>
              <a:t>"i is 6!"</a:t>
            </a:r>
            <a:r>
              <a:rPr lang="nl-NL" b="1" dirty="0">
                <a:solidFill>
                  <a:srgbClr val="000080"/>
                </a:solidFill>
                <a:highlight>
                  <a:srgbClr val="FFFFFF"/>
                </a:highlight>
              </a:rPr>
              <a:t>)</a:t>
            </a:r>
            <a:endParaRPr lang="en-NL" dirty="0"/>
          </a:p>
        </p:txBody>
      </p:sp>
      <p:sp>
        <p:nvSpPr>
          <p:cNvPr id="5" name="Text Placeholder 4">
            <a:extLst>
              <a:ext uri="{FF2B5EF4-FFF2-40B4-BE49-F238E27FC236}">
                <a16:creationId xmlns:a16="http://schemas.microsoft.com/office/drawing/2014/main" id="{A678DAA4-CA52-9486-E33C-EDC30F817313}"/>
              </a:ext>
            </a:extLst>
          </p:cNvPr>
          <p:cNvSpPr>
            <a:spLocks noGrp="1"/>
          </p:cNvSpPr>
          <p:nvPr>
            <p:ph type="body" sz="quarter" idx="3"/>
          </p:nvPr>
        </p:nvSpPr>
        <p:spPr>
          <a:xfrm>
            <a:off x="6509652" y="1681163"/>
            <a:ext cx="5183188" cy="823912"/>
          </a:xfrm>
        </p:spPr>
        <p:txBody>
          <a:bodyPr/>
          <a:lstStyle/>
          <a:p>
            <a:r>
              <a:rPr lang="en-US" dirty="0"/>
              <a:t>C++</a:t>
            </a:r>
            <a:endParaRPr lang="en-NL" dirty="0"/>
          </a:p>
        </p:txBody>
      </p:sp>
      <p:sp>
        <p:nvSpPr>
          <p:cNvPr id="6" name="Content Placeholder 5">
            <a:extLst>
              <a:ext uri="{FF2B5EF4-FFF2-40B4-BE49-F238E27FC236}">
                <a16:creationId xmlns:a16="http://schemas.microsoft.com/office/drawing/2014/main" id="{65B4A515-609C-5860-382F-FBBD36ED1070}"/>
              </a:ext>
            </a:extLst>
          </p:cNvPr>
          <p:cNvSpPr>
            <a:spLocks noGrp="1"/>
          </p:cNvSpPr>
          <p:nvPr>
            <p:ph sz="quarter" idx="4"/>
          </p:nvPr>
        </p:nvSpPr>
        <p:spPr>
          <a:xfrm>
            <a:off x="6641912" y="2505075"/>
            <a:ext cx="4932363" cy="3684588"/>
          </a:xfrm>
        </p:spPr>
        <p:txBody>
          <a:bodyPr>
            <a:normAutofit/>
          </a:bodyPr>
          <a:lstStyle/>
          <a:p>
            <a:pPr marL="0" indent="0">
              <a:buNone/>
            </a:pPr>
            <a:r>
              <a:rPr lang="nl-NL" dirty="0">
                <a:solidFill>
                  <a:srgbClr val="8000FF"/>
                </a:solidFill>
                <a:highlight>
                  <a:srgbClr val="FFFFFF"/>
                </a:highlight>
              </a:rPr>
              <a:t>int</a:t>
            </a:r>
            <a:r>
              <a:rPr lang="nl-NL" dirty="0">
                <a:solidFill>
                  <a:srgbClr val="000000"/>
                </a:solidFill>
                <a:highlight>
                  <a:srgbClr val="FFFFFF"/>
                </a:highlight>
              </a:rPr>
              <a:t> i </a:t>
            </a:r>
            <a:r>
              <a:rPr lang="nl-NL" b="1" dirty="0">
                <a:solidFill>
                  <a:srgbClr val="000080"/>
                </a:solidFill>
                <a:highlight>
                  <a:srgbClr val="FFFFFF"/>
                </a:highlight>
              </a:rPr>
              <a:t>=</a:t>
            </a:r>
            <a:r>
              <a:rPr lang="nl-NL" dirty="0">
                <a:solidFill>
                  <a:srgbClr val="000000"/>
                </a:solidFill>
                <a:highlight>
                  <a:srgbClr val="FFFFFF"/>
                </a:highlight>
              </a:rPr>
              <a:t> </a:t>
            </a:r>
            <a:r>
              <a:rPr lang="nl-NL" b="1" dirty="0">
                <a:solidFill>
                  <a:srgbClr val="000080"/>
                </a:solidFill>
                <a:highlight>
                  <a:srgbClr val="FFFFFF"/>
                </a:highlight>
              </a:rPr>
              <a:t>-</a:t>
            </a:r>
            <a:r>
              <a:rPr lang="nl-NL" dirty="0">
                <a:solidFill>
                  <a:srgbClr val="FF8000"/>
                </a:solidFill>
                <a:highlight>
                  <a:srgbClr val="FFFFFF"/>
                </a:highlight>
              </a:rPr>
              <a:t>1</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b="1" dirty="0">
                <a:solidFill>
                  <a:srgbClr val="0000FF"/>
                </a:solidFill>
                <a:highlight>
                  <a:srgbClr val="FFFFFF"/>
                </a:highlight>
              </a:rPr>
              <a:t>while</a:t>
            </a:r>
            <a:r>
              <a:rPr lang="nl-NL" b="1" dirty="0">
                <a:solidFill>
                  <a:srgbClr val="000080"/>
                </a:solidFill>
                <a:highlight>
                  <a:srgbClr val="FFFFFF"/>
                </a:highlight>
              </a:rPr>
              <a:t>(</a:t>
            </a:r>
            <a:r>
              <a:rPr lang="nl-NL" dirty="0">
                <a:solidFill>
                  <a:srgbClr val="000000"/>
                </a:solidFill>
                <a:highlight>
                  <a:srgbClr val="FFFFFF"/>
                </a:highlight>
              </a:rPr>
              <a:t>i</a:t>
            </a:r>
            <a:r>
              <a:rPr lang="nl-NL" b="1" dirty="0">
                <a:solidFill>
                  <a:srgbClr val="000080"/>
                </a:solidFill>
                <a:highlight>
                  <a:srgbClr val="FFFFFF"/>
                </a:highlight>
              </a:rPr>
              <a:t>!=</a:t>
            </a:r>
            <a:r>
              <a:rPr lang="nl-NL" dirty="0">
                <a:solidFill>
                  <a:srgbClr val="FF8000"/>
                </a:solidFill>
                <a:highlight>
                  <a:srgbClr val="FFFFFF"/>
                </a:highlight>
              </a:rPr>
              <a:t>6</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cout </a:t>
            </a:r>
            <a:r>
              <a:rPr lang="nl-NL" b="1" dirty="0">
                <a:solidFill>
                  <a:srgbClr val="000080"/>
                </a:solidFill>
                <a:highlight>
                  <a:srgbClr val="FFFFFF"/>
                </a:highlight>
              </a:rPr>
              <a:t>&lt;&lt;</a:t>
            </a:r>
            <a:r>
              <a:rPr lang="nl-NL" dirty="0">
                <a:solidFill>
                  <a:srgbClr val="000000"/>
                </a:solidFill>
                <a:highlight>
                  <a:srgbClr val="FFFFFF"/>
                </a:highlight>
              </a:rPr>
              <a:t> </a:t>
            </a:r>
            <a:r>
              <a:rPr lang="nl-NL" dirty="0">
                <a:solidFill>
                  <a:srgbClr val="808080"/>
                </a:solidFill>
                <a:highlight>
                  <a:srgbClr val="FFFFFF"/>
                </a:highlight>
              </a:rPr>
              <a:t>"Geef waarde: "</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nl-NL" dirty="0">
                <a:solidFill>
                  <a:srgbClr val="000000"/>
                </a:solidFill>
                <a:highlight>
                  <a:srgbClr val="FFFFFF"/>
                </a:highlight>
              </a:rPr>
              <a:t>	cin </a:t>
            </a:r>
            <a:r>
              <a:rPr lang="nl-NL" b="1" dirty="0">
                <a:solidFill>
                  <a:srgbClr val="000080"/>
                </a:solidFill>
                <a:highlight>
                  <a:srgbClr val="FFFFFF"/>
                </a:highlight>
              </a:rPr>
              <a:t>&gt;&gt;</a:t>
            </a:r>
            <a:r>
              <a:rPr lang="nl-NL" dirty="0">
                <a:solidFill>
                  <a:srgbClr val="000000"/>
                </a:solidFill>
                <a:highlight>
                  <a:srgbClr val="FFFFFF"/>
                </a:highlight>
              </a:rPr>
              <a:t> 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en-NL" b="1" dirty="0">
                <a:solidFill>
                  <a:srgbClr val="000080"/>
                </a:solidFill>
                <a:highlight>
                  <a:srgbClr val="FFFFFF"/>
                </a:highlight>
              </a:rPr>
              <a:t>}</a:t>
            </a:r>
            <a:endParaRPr lang="en-NL" dirty="0">
              <a:solidFill>
                <a:srgbClr val="000000"/>
              </a:solidFill>
              <a:highlight>
                <a:srgbClr val="FFFFFF"/>
              </a:highlight>
            </a:endParaRPr>
          </a:p>
          <a:p>
            <a:pPr marL="0" indent="0">
              <a:buNone/>
            </a:pPr>
            <a:endParaRPr lang="en-NL" dirty="0">
              <a:solidFill>
                <a:srgbClr val="000000"/>
              </a:solidFill>
              <a:highlight>
                <a:srgbClr val="FFFFFF"/>
              </a:highlight>
            </a:endParaRPr>
          </a:p>
          <a:p>
            <a:pPr marL="0" indent="0">
              <a:buNone/>
            </a:pPr>
            <a:r>
              <a:rPr lang="en-US" dirty="0" err="1">
                <a:solidFill>
                  <a:srgbClr val="000000"/>
                </a:solidFill>
                <a:highlight>
                  <a:srgbClr val="FFFFFF"/>
                </a:highlight>
              </a:rPr>
              <a:t>cout</a:t>
            </a:r>
            <a:r>
              <a:rPr lang="en-US" dirty="0">
                <a:solidFill>
                  <a:srgbClr val="000000"/>
                </a:solidFill>
                <a:highlight>
                  <a:srgbClr val="FFFFFF"/>
                </a:highlight>
              </a:rPr>
              <a:t> </a:t>
            </a:r>
            <a:r>
              <a:rPr lang="en-US" b="1" dirty="0">
                <a:solidFill>
                  <a:srgbClr val="000080"/>
                </a:solidFill>
                <a:highlight>
                  <a:srgbClr val="FFFFFF"/>
                </a:highlight>
              </a:rPr>
              <a:t>&lt;&lt;</a:t>
            </a:r>
            <a:r>
              <a:rPr lang="en-US" dirty="0">
                <a:solidFill>
                  <a:srgbClr val="000000"/>
                </a:solidFill>
                <a:highlight>
                  <a:srgbClr val="FFFFFF"/>
                </a:highlight>
              </a:rPr>
              <a:t> </a:t>
            </a:r>
            <a:r>
              <a:rPr lang="en-US" dirty="0">
                <a:solidFill>
                  <a:srgbClr val="808080"/>
                </a:solidFill>
                <a:highlight>
                  <a:srgbClr val="FFFFFF"/>
                </a:highlight>
              </a:rPr>
              <a:t>"</a:t>
            </a:r>
            <a:r>
              <a:rPr lang="en-US" dirty="0" err="1">
                <a:solidFill>
                  <a:srgbClr val="808080"/>
                </a:solidFill>
                <a:highlight>
                  <a:srgbClr val="FFFFFF"/>
                </a:highlight>
              </a:rPr>
              <a:t>i</a:t>
            </a:r>
            <a:r>
              <a:rPr lang="en-US" dirty="0">
                <a:solidFill>
                  <a:srgbClr val="808080"/>
                </a:solidFill>
                <a:highlight>
                  <a:srgbClr val="FFFFFF"/>
                </a:highlight>
              </a:rPr>
              <a:t> is 6!"</a:t>
            </a:r>
            <a:r>
              <a:rPr lang="en-US" dirty="0">
                <a:solidFill>
                  <a:srgbClr val="000000"/>
                </a:solidFill>
                <a:highlight>
                  <a:srgbClr val="FFFFFF"/>
                </a:highlight>
              </a:rPr>
              <a:t> </a:t>
            </a:r>
            <a:r>
              <a:rPr lang="en-US" b="1" dirty="0">
                <a:solidFill>
                  <a:srgbClr val="000080"/>
                </a:solidFill>
                <a:highlight>
                  <a:srgbClr val="FFFFFF"/>
                </a:highlight>
              </a:rPr>
              <a:t>&lt;&lt;</a:t>
            </a:r>
            <a:r>
              <a:rPr lang="en-US" dirty="0">
                <a:solidFill>
                  <a:srgbClr val="000000"/>
                </a:solidFill>
                <a:highlight>
                  <a:srgbClr val="FFFFFF"/>
                </a:highlight>
              </a:rPr>
              <a:t> </a:t>
            </a:r>
            <a:r>
              <a:rPr lang="en-US" dirty="0" err="1">
                <a:solidFill>
                  <a:srgbClr val="000000"/>
                </a:solidFill>
                <a:highlight>
                  <a:srgbClr val="FFFFFF"/>
                </a:highlight>
              </a:rPr>
              <a:t>endl</a:t>
            </a:r>
            <a:r>
              <a:rPr lang="en-US" b="1" dirty="0">
                <a:solidFill>
                  <a:srgbClr val="000080"/>
                </a:solidFill>
                <a:highlight>
                  <a:srgbClr val="FFFFFF"/>
                </a:highlight>
              </a:rPr>
              <a:t>;</a:t>
            </a:r>
            <a:endParaRPr lang="en-NL" dirty="0"/>
          </a:p>
        </p:txBody>
      </p:sp>
      <p:sp>
        <p:nvSpPr>
          <p:cNvPr id="7" name="TextBox 6">
            <a:extLst>
              <a:ext uri="{FF2B5EF4-FFF2-40B4-BE49-F238E27FC236}">
                <a16:creationId xmlns:a16="http://schemas.microsoft.com/office/drawing/2014/main" id="{A566BBD7-01E0-63CA-72E8-903FD73680E6}"/>
              </a:ext>
            </a:extLst>
          </p:cNvPr>
          <p:cNvSpPr txBox="1"/>
          <p:nvPr/>
        </p:nvSpPr>
        <p:spPr>
          <a:xfrm>
            <a:off x="836612" y="1477724"/>
            <a:ext cx="6010492" cy="369332"/>
          </a:xfrm>
          <a:prstGeom prst="rect">
            <a:avLst/>
          </a:prstGeom>
          <a:noFill/>
        </p:spPr>
        <p:txBody>
          <a:bodyPr wrap="none" rtlCol="0">
            <a:spAutoFit/>
          </a:bodyPr>
          <a:lstStyle/>
          <a:p>
            <a:pPr marL="285750" indent="-285750">
              <a:buFont typeface="Arial" panose="020B0604020202020204" pitchFamily="34" charset="0"/>
              <a:buChar char="•"/>
            </a:pPr>
            <a:r>
              <a:rPr lang="en-US" dirty="0"/>
              <a:t>Of tot </a:t>
            </a:r>
            <a:r>
              <a:rPr lang="en-US" dirty="0" err="1"/>
              <a:t>een</a:t>
            </a:r>
            <a:r>
              <a:rPr lang="en-US" dirty="0"/>
              <a:t> </a:t>
            </a:r>
            <a:r>
              <a:rPr lang="en-US" dirty="0" err="1"/>
              <a:t>variabele</a:t>
            </a:r>
            <a:r>
              <a:rPr lang="en-US" dirty="0"/>
              <a:t> </a:t>
            </a:r>
            <a:r>
              <a:rPr lang="en-US" dirty="0" err="1"/>
              <a:t>een</a:t>
            </a:r>
            <a:r>
              <a:rPr lang="en-US" dirty="0"/>
              <a:t> </a:t>
            </a:r>
            <a:r>
              <a:rPr lang="en-US" dirty="0" err="1"/>
              <a:t>bepaalde</a:t>
            </a:r>
            <a:r>
              <a:rPr lang="en-US" dirty="0"/>
              <a:t> </a:t>
            </a:r>
            <a:r>
              <a:rPr lang="en-US" dirty="0" err="1"/>
              <a:t>waarde</a:t>
            </a:r>
            <a:r>
              <a:rPr lang="en-US" dirty="0"/>
              <a:t> </a:t>
            </a:r>
            <a:r>
              <a:rPr lang="en-US" dirty="0" err="1"/>
              <a:t>heeft</a:t>
            </a:r>
            <a:r>
              <a:rPr lang="en-US" dirty="0"/>
              <a:t> </a:t>
            </a:r>
            <a:r>
              <a:rPr lang="en-US" dirty="0" err="1"/>
              <a:t>bereikt</a:t>
            </a:r>
            <a:r>
              <a:rPr lang="en-US" dirty="0"/>
              <a:t>?</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A6144DF7-0925-AB5E-B9E4-C076F585F4F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325945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DAEAF-8550-F140-3391-20314C2404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DA149-9DBC-3386-F62A-C35309FA77D3}"/>
              </a:ext>
            </a:extLst>
          </p:cNvPr>
          <p:cNvSpPr>
            <a:spLocks noGrp="1"/>
          </p:cNvSpPr>
          <p:nvPr>
            <p:ph type="title"/>
          </p:nvPr>
        </p:nvSpPr>
        <p:spPr/>
        <p:txBody>
          <a:bodyPr/>
          <a:lstStyle/>
          <a:p>
            <a:r>
              <a:rPr lang="en-US" dirty="0" err="1"/>
              <a:t>Anatomie</a:t>
            </a:r>
            <a:r>
              <a:rPr lang="en-US" dirty="0"/>
              <a:t> van </a:t>
            </a:r>
            <a:r>
              <a:rPr lang="en-US" dirty="0" err="1"/>
              <a:t>een</a:t>
            </a:r>
            <a:r>
              <a:rPr lang="en-US" dirty="0"/>
              <a:t> while loop</a:t>
            </a:r>
            <a:endParaRPr lang="en-NL" dirty="0"/>
          </a:p>
        </p:txBody>
      </p:sp>
      <p:sp>
        <p:nvSpPr>
          <p:cNvPr id="3" name="Content Placeholder 2">
            <a:extLst>
              <a:ext uri="{FF2B5EF4-FFF2-40B4-BE49-F238E27FC236}">
                <a16:creationId xmlns:a16="http://schemas.microsoft.com/office/drawing/2014/main" id="{A22E231A-0B73-6595-9418-2324041ABF20}"/>
              </a:ext>
            </a:extLst>
          </p:cNvPr>
          <p:cNvSpPr>
            <a:spLocks noGrp="1"/>
          </p:cNvSpPr>
          <p:nvPr>
            <p:ph idx="1"/>
          </p:nvPr>
        </p:nvSpPr>
        <p:spPr/>
        <p:txBody>
          <a:bodyPr/>
          <a:lstStyle/>
          <a:p>
            <a:pPr marL="0" indent="0">
              <a:buNone/>
            </a:pPr>
            <a:r>
              <a:rPr lang="nn-NO" sz="2800" b="1" dirty="0">
                <a:solidFill>
                  <a:srgbClr val="0000FF"/>
                </a:solidFill>
                <a:highlight>
                  <a:srgbClr val="FFFFFF"/>
                </a:highlight>
              </a:rPr>
              <a:t>while		</a:t>
            </a:r>
            <a:r>
              <a:rPr lang="nn-NO" sz="2800" b="1" dirty="0">
                <a:solidFill>
                  <a:srgbClr val="000080"/>
                </a:solidFill>
                <a:highlight>
                  <a:srgbClr val="FFFFFF"/>
                </a:highlight>
              </a:rPr>
              <a:t>(</a:t>
            </a:r>
            <a:r>
              <a:rPr lang="nn-NO" sz="2800" b="0" dirty="0">
                <a:solidFill>
                  <a:srgbClr val="8000FF"/>
                </a:solidFill>
                <a:highlight>
                  <a:srgbClr val="FFFFFF"/>
                </a:highlight>
              </a:rPr>
              <a:t>i!=j</a:t>
            </a:r>
            <a:r>
              <a:rPr lang="nn-NO" b="1" dirty="0">
                <a:solidFill>
                  <a:srgbClr val="000080"/>
                </a:solidFill>
                <a:highlight>
                  <a:srgbClr val="FFFFFF"/>
                </a:highlight>
              </a:rPr>
              <a:t>) </a:t>
            </a:r>
            <a:r>
              <a:rPr lang="nn-NO" sz="2800" b="1" dirty="0">
                <a:solidFill>
                  <a:srgbClr val="000080"/>
                </a:solidFill>
                <a:highlight>
                  <a:srgbClr val="FFFFFF"/>
                </a:highlight>
              </a:rPr>
              <a:t>		{...}</a:t>
            </a:r>
          </a:p>
          <a:p>
            <a:pPr marL="0" indent="0">
              <a:buNone/>
            </a:pPr>
            <a:r>
              <a:rPr lang="nn-NO" b="1" dirty="0">
                <a:highlight>
                  <a:srgbClr val="FFFFFF"/>
                </a:highlight>
              </a:rPr>
              <a:t>^Statement</a:t>
            </a:r>
          </a:p>
          <a:p>
            <a:pPr marL="0" indent="0">
              <a:buNone/>
            </a:pPr>
            <a:r>
              <a:rPr lang="nn-NO" b="1" dirty="0">
                <a:highlight>
                  <a:srgbClr val="FFFFFF"/>
                </a:highlight>
              </a:rPr>
              <a:t>		^Conditie												^Body</a:t>
            </a:r>
            <a:endParaRPr lang="en-NL" dirty="0"/>
          </a:p>
        </p:txBody>
      </p:sp>
    </p:spTree>
    <p:extLst>
      <p:ext uri="{BB962C8B-B14F-4D97-AF65-F5344CB8AC3E}">
        <p14:creationId xmlns:p14="http://schemas.microsoft.com/office/powerpoint/2010/main" val="3164372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6196B-24C2-7DC9-7C68-CA477815D0DA}"/>
              </a:ext>
            </a:extLst>
          </p:cNvPr>
          <p:cNvSpPr>
            <a:spLocks noGrp="1"/>
          </p:cNvSpPr>
          <p:nvPr>
            <p:ph type="title"/>
          </p:nvPr>
        </p:nvSpPr>
        <p:spPr/>
        <p:txBody>
          <a:bodyPr/>
          <a:lstStyle/>
          <a:p>
            <a:r>
              <a:rPr lang="en-US" dirty="0" err="1"/>
              <a:t>Wanneer</a:t>
            </a:r>
            <a:r>
              <a:rPr lang="en-US" dirty="0"/>
              <a:t> for, </a:t>
            </a:r>
            <a:r>
              <a:rPr lang="en-US" dirty="0" err="1"/>
              <a:t>wanneer</a:t>
            </a:r>
            <a:r>
              <a:rPr lang="en-US" dirty="0"/>
              <a:t> while?</a:t>
            </a:r>
            <a:endParaRPr lang="en-NL" dirty="0"/>
          </a:p>
        </p:txBody>
      </p:sp>
      <p:sp>
        <p:nvSpPr>
          <p:cNvPr id="3" name="Text Placeholder 2">
            <a:extLst>
              <a:ext uri="{FF2B5EF4-FFF2-40B4-BE49-F238E27FC236}">
                <a16:creationId xmlns:a16="http://schemas.microsoft.com/office/drawing/2014/main" id="{CE22B0B6-17DA-9424-D727-C862F7A16112}"/>
              </a:ext>
            </a:extLst>
          </p:cNvPr>
          <p:cNvSpPr>
            <a:spLocks noGrp="1"/>
          </p:cNvSpPr>
          <p:nvPr>
            <p:ph type="body" idx="1"/>
          </p:nvPr>
        </p:nvSpPr>
        <p:spPr/>
        <p:txBody>
          <a:bodyPr/>
          <a:lstStyle/>
          <a:p>
            <a:r>
              <a:rPr lang="en-US" dirty="0"/>
              <a:t>For</a:t>
            </a:r>
            <a:endParaRPr lang="en-NL" dirty="0"/>
          </a:p>
        </p:txBody>
      </p:sp>
      <p:sp>
        <p:nvSpPr>
          <p:cNvPr id="4" name="Content Placeholder 3">
            <a:extLst>
              <a:ext uri="{FF2B5EF4-FFF2-40B4-BE49-F238E27FC236}">
                <a16:creationId xmlns:a16="http://schemas.microsoft.com/office/drawing/2014/main" id="{908DABC4-920D-3A9F-350C-0769208BBA8C}"/>
              </a:ext>
            </a:extLst>
          </p:cNvPr>
          <p:cNvSpPr>
            <a:spLocks noGrp="1"/>
          </p:cNvSpPr>
          <p:nvPr>
            <p:ph sz="half" idx="2"/>
          </p:nvPr>
        </p:nvSpPr>
        <p:spPr/>
        <p:txBody>
          <a:bodyPr/>
          <a:lstStyle/>
          <a:p>
            <a:r>
              <a:rPr lang="en-US" dirty="0"/>
              <a:t>Exact </a:t>
            </a:r>
            <a:r>
              <a:rPr lang="en-US" dirty="0" err="1"/>
              <a:t>weet</a:t>
            </a:r>
            <a:r>
              <a:rPr lang="en-US" dirty="0"/>
              <a:t> hoe </a:t>
            </a:r>
            <a:r>
              <a:rPr lang="en-US" dirty="0" err="1"/>
              <a:t>vaak</a:t>
            </a:r>
            <a:r>
              <a:rPr lang="en-US" dirty="0"/>
              <a:t> </a:t>
            </a:r>
            <a:r>
              <a:rPr lang="en-US" dirty="0" err="1"/>
              <a:t>een</a:t>
            </a:r>
            <a:r>
              <a:rPr lang="en-US" dirty="0"/>
              <a:t> loop </a:t>
            </a:r>
            <a:r>
              <a:rPr lang="en-US" dirty="0" err="1"/>
              <a:t>moet</a:t>
            </a:r>
            <a:r>
              <a:rPr lang="en-US" dirty="0"/>
              <a:t> </a:t>
            </a:r>
            <a:r>
              <a:rPr lang="en-US" dirty="0" err="1"/>
              <a:t>runnen</a:t>
            </a:r>
            <a:endParaRPr lang="en-NL" dirty="0"/>
          </a:p>
        </p:txBody>
      </p:sp>
      <p:sp>
        <p:nvSpPr>
          <p:cNvPr id="5" name="Text Placeholder 4">
            <a:extLst>
              <a:ext uri="{FF2B5EF4-FFF2-40B4-BE49-F238E27FC236}">
                <a16:creationId xmlns:a16="http://schemas.microsoft.com/office/drawing/2014/main" id="{98F4B13D-A971-DB27-3B32-72D823819623}"/>
              </a:ext>
            </a:extLst>
          </p:cNvPr>
          <p:cNvSpPr>
            <a:spLocks noGrp="1"/>
          </p:cNvSpPr>
          <p:nvPr>
            <p:ph type="body" sz="quarter" idx="3"/>
          </p:nvPr>
        </p:nvSpPr>
        <p:spPr/>
        <p:txBody>
          <a:bodyPr/>
          <a:lstStyle/>
          <a:p>
            <a:r>
              <a:rPr lang="en-US" dirty="0"/>
              <a:t>While</a:t>
            </a:r>
            <a:endParaRPr lang="en-NL" dirty="0"/>
          </a:p>
        </p:txBody>
      </p:sp>
      <p:sp>
        <p:nvSpPr>
          <p:cNvPr id="6" name="Content Placeholder 5">
            <a:extLst>
              <a:ext uri="{FF2B5EF4-FFF2-40B4-BE49-F238E27FC236}">
                <a16:creationId xmlns:a16="http://schemas.microsoft.com/office/drawing/2014/main" id="{12EE630B-9694-19C7-06B0-E272BF9FCF0C}"/>
              </a:ext>
            </a:extLst>
          </p:cNvPr>
          <p:cNvSpPr>
            <a:spLocks noGrp="1"/>
          </p:cNvSpPr>
          <p:nvPr>
            <p:ph sz="quarter" idx="4"/>
          </p:nvPr>
        </p:nvSpPr>
        <p:spPr/>
        <p:txBody>
          <a:bodyPr/>
          <a:lstStyle/>
          <a:p>
            <a:r>
              <a:rPr lang="en-US" dirty="0" err="1"/>
              <a:t>Oneindig</a:t>
            </a:r>
            <a:endParaRPr lang="en-US" dirty="0"/>
          </a:p>
          <a:p>
            <a:r>
              <a:rPr lang="en-US" dirty="0" err="1"/>
              <a:t>Niet</a:t>
            </a:r>
            <a:r>
              <a:rPr lang="en-US" dirty="0"/>
              <a:t> </a:t>
            </a:r>
            <a:r>
              <a:rPr lang="en-US" dirty="0" err="1"/>
              <a:t>zeker</a:t>
            </a:r>
            <a:r>
              <a:rPr lang="en-US" dirty="0"/>
              <a:t> hoe lang tot </a:t>
            </a:r>
            <a:r>
              <a:rPr lang="en-US" dirty="0" err="1"/>
              <a:t>einde</a:t>
            </a:r>
            <a:r>
              <a:rPr lang="en-US" dirty="0"/>
              <a:t>:</a:t>
            </a:r>
          </a:p>
          <a:p>
            <a:pPr lvl="1"/>
            <a:r>
              <a:rPr lang="en-US" dirty="0" err="1"/>
              <a:t>Gebaseerd</a:t>
            </a:r>
            <a:r>
              <a:rPr lang="en-US" dirty="0"/>
              <a:t> op externe events</a:t>
            </a:r>
          </a:p>
          <a:p>
            <a:r>
              <a:rPr lang="en-US" dirty="0"/>
              <a:t>Andere </a:t>
            </a:r>
            <a:r>
              <a:rPr lang="en-US" dirty="0" err="1"/>
              <a:t>conditie</a:t>
            </a:r>
            <a:r>
              <a:rPr lang="en-US" dirty="0"/>
              <a:t> dan </a:t>
            </a:r>
            <a:r>
              <a:rPr lang="en-US" dirty="0" err="1"/>
              <a:t>een</a:t>
            </a:r>
            <a:r>
              <a:rPr lang="en-US" dirty="0"/>
              <a:t> x </a:t>
            </a:r>
            <a:r>
              <a:rPr lang="en-US" dirty="0" err="1"/>
              <a:t>aantal</a:t>
            </a:r>
            <a:r>
              <a:rPr lang="en-US" dirty="0"/>
              <a:t> </a:t>
            </a:r>
            <a:r>
              <a:rPr lang="en-US" dirty="0" err="1"/>
              <a:t>keer</a:t>
            </a:r>
            <a:r>
              <a:rPr lang="en-US" dirty="0"/>
              <a:t> </a:t>
            </a:r>
            <a:r>
              <a:rPr lang="en-US" dirty="0" err="1"/>
              <a:t>runnen</a:t>
            </a:r>
            <a:endParaRPr lang="en-NL" dirty="0"/>
          </a:p>
        </p:txBody>
      </p:sp>
    </p:spTree>
    <p:extLst>
      <p:ext uri="{BB962C8B-B14F-4D97-AF65-F5344CB8AC3E}">
        <p14:creationId xmlns:p14="http://schemas.microsoft.com/office/powerpoint/2010/main" val="1592450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80E01-5918-0711-8743-83247CA09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AF60A-3F6C-A3C4-BBE8-7E8F4ED68D72}"/>
              </a:ext>
            </a:extLst>
          </p:cNvPr>
          <p:cNvSpPr>
            <a:spLocks noGrp="1"/>
          </p:cNvSpPr>
          <p:nvPr>
            <p:ph type="title"/>
          </p:nvPr>
        </p:nvSpPr>
        <p:spPr/>
        <p:txBody>
          <a:bodyPr/>
          <a:lstStyle/>
          <a:p>
            <a:r>
              <a:rPr lang="en-US" dirty="0" err="1"/>
              <a:t>Wanneer</a:t>
            </a:r>
            <a:r>
              <a:rPr lang="en-US" dirty="0"/>
              <a:t> for, </a:t>
            </a:r>
            <a:r>
              <a:rPr lang="en-US" dirty="0" err="1"/>
              <a:t>wanneer</a:t>
            </a:r>
            <a:r>
              <a:rPr lang="en-US" dirty="0"/>
              <a:t> while?</a:t>
            </a:r>
            <a:endParaRPr lang="en-NL" dirty="0"/>
          </a:p>
        </p:txBody>
      </p:sp>
      <p:sp>
        <p:nvSpPr>
          <p:cNvPr id="3" name="Text Placeholder 2">
            <a:extLst>
              <a:ext uri="{FF2B5EF4-FFF2-40B4-BE49-F238E27FC236}">
                <a16:creationId xmlns:a16="http://schemas.microsoft.com/office/drawing/2014/main" id="{2994D391-E598-9358-2B55-140BB679464C}"/>
              </a:ext>
            </a:extLst>
          </p:cNvPr>
          <p:cNvSpPr>
            <a:spLocks noGrp="1"/>
          </p:cNvSpPr>
          <p:nvPr>
            <p:ph type="body" idx="1"/>
          </p:nvPr>
        </p:nvSpPr>
        <p:spPr/>
        <p:txBody>
          <a:bodyPr/>
          <a:lstStyle/>
          <a:p>
            <a:r>
              <a:rPr lang="en-US" dirty="0"/>
              <a:t>For</a:t>
            </a:r>
            <a:endParaRPr lang="en-NL" dirty="0"/>
          </a:p>
        </p:txBody>
      </p:sp>
      <p:sp>
        <p:nvSpPr>
          <p:cNvPr id="4" name="Content Placeholder 3">
            <a:extLst>
              <a:ext uri="{FF2B5EF4-FFF2-40B4-BE49-F238E27FC236}">
                <a16:creationId xmlns:a16="http://schemas.microsoft.com/office/drawing/2014/main" id="{BA35B620-BF2E-34DA-0556-39BD5BBD35E4}"/>
              </a:ext>
            </a:extLst>
          </p:cNvPr>
          <p:cNvSpPr>
            <a:spLocks noGrp="1"/>
          </p:cNvSpPr>
          <p:nvPr>
            <p:ph sz="half" idx="2"/>
          </p:nvPr>
        </p:nvSpPr>
        <p:spPr/>
        <p:txBody>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dirty="0"/>
          </a:p>
        </p:txBody>
      </p:sp>
      <p:sp>
        <p:nvSpPr>
          <p:cNvPr id="5" name="Text Placeholder 4">
            <a:extLst>
              <a:ext uri="{FF2B5EF4-FFF2-40B4-BE49-F238E27FC236}">
                <a16:creationId xmlns:a16="http://schemas.microsoft.com/office/drawing/2014/main" id="{00191275-CD72-FFA9-806B-E343DFBE7ADB}"/>
              </a:ext>
            </a:extLst>
          </p:cNvPr>
          <p:cNvSpPr>
            <a:spLocks noGrp="1"/>
          </p:cNvSpPr>
          <p:nvPr>
            <p:ph type="body" sz="quarter" idx="3"/>
          </p:nvPr>
        </p:nvSpPr>
        <p:spPr/>
        <p:txBody>
          <a:bodyPr/>
          <a:lstStyle/>
          <a:p>
            <a:r>
              <a:rPr lang="en-US" dirty="0"/>
              <a:t>While</a:t>
            </a:r>
            <a:endParaRPr lang="en-NL" dirty="0"/>
          </a:p>
        </p:txBody>
      </p:sp>
      <p:sp>
        <p:nvSpPr>
          <p:cNvPr id="6" name="Content Placeholder 5">
            <a:extLst>
              <a:ext uri="{FF2B5EF4-FFF2-40B4-BE49-F238E27FC236}">
                <a16:creationId xmlns:a16="http://schemas.microsoft.com/office/drawing/2014/main" id="{07C6E851-4B68-F44E-DF74-8661E6EF4B51}"/>
              </a:ext>
            </a:extLst>
          </p:cNvPr>
          <p:cNvSpPr>
            <a:spLocks noGrp="1"/>
          </p:cNvSpPr>
          <p:nvPr>
            <p:ph sz="quarter" idx="4"/>
          </p:nvPr>
        </p:nvSpPr>
        <p:spPr/>
        <p:txBody>
          <a:bodyPr/>
          <a:lstStyle/>
          <a:p>
            <a:pPr marL="0" indent="0">
              <a:buNone/>
            </a:pPr>
            <a:r>
              <a:rPr lang="nl-NL" sz="2800" dirty="0">
                <a:solidFill>
                  <a:srgbClr val="8000FF"/>
                </a:solidFill>
                <a:highlight>
                  <a:srgbClr val="FFFFFF"/>
                </a:highlight>
              </a:rPr>
              <a:t>int</a:t>
            </a:r>
            <a:r>
              <a:rPr lang="nl-NL" sz="2800" dirty="0">
                <a:solidFill>
                  <a:srgbClr val="000000"/>
                </a:solidFill>
                <a:highlight>
                  <a:srgbClr val="FFFFFF"/>
                </a:highlight>
              </a:rPr>
              <a:t> i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0" dirty="0">
                <a:solidFill>
                  <a:srgbClr val="FF8000"/>
                </a:solidFill>
                <a:highlight>
                  <a:srgbClr val="FFFFFF"/>
                </a:highlight>
              </a:rPr>
              <a:t>0</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1" dirty="0">
                <a:solidFill>
                  <a:srgbClr val="0000FF"/>
                </a:solidFill>
                <a:highlight>
                  <a:srgbClr val="FFFFFF"/>
                </a:highlight>
              </a:rPr>
              <a:t>while</a:t>
            </a:r>
            <a:r>
              <a:rPr lang="nl-NL" sz="2800" b="1" dirty="0">
                <a:solidFill>
                  <a:srgbClr val="000080"/>
                </a:solidFill>
                <a:highlight>
                  <a:srgbClr val="FFFFFF"/>
                </a:highlight>
              </a:rPr>
              <a:t>(</a:t>
            </a:r>
            <a:r>
              <a:rPr lang="nl-NL" sz="2800" b="0" dirty="0">
                <a:solidFill>
                  <a:srgbClr val="000000"/>
                </a:solidFill>
                <a:highlight>
                  <a:srgbClr val="FFFFFF"/>
                </a:highlight>
              </a:rPr>
              <a:t>i</a:t>
            </a:r>
            <a:r>
              <a:rPr lang="nl-NL" sz="2800" b="1" dirty="0">
                <a:solidFill>
                  <a:srgbClr val="000080"/>
                </a:solidFill>
                <a:highlight>
                  <a:srgbClr val="FFFFFF"/>
                </a:highlight>
              </a:rPr>
              <a:t>&lt;</a:t>
            </a:r>
            <a:r>
              <a:rPr lang="nl-NL" sz="2800" b="0" dirty="0">
                <a:solidFill>
                  <a:srgbClr val="FF8000"/>
                </a:solidFill>
                <a:highlight>
                  <a:srgbClr val="FFFFFF"/>
                </a:highlight>
              </a:rPr>
              <a:t>10</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dirty="0"/>
          </a:p>
        </p:txBody>
      </p:sp>
    </p:spTree>
    <p:extLst>
      <p:ext uri="{BB962C8B-B14F-4D97-AF65-F5344CB8AC3E}">
        <p14:creationId xmlns:p14="http://schemas.microsoft.com/office/powerpoint/2010/main" val="833730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4BE20-878C-A4C0-4DA7-35694EEE0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7AFB8B-DEE3-5BF2-90CA-7945B0E1714D}"/>
              </a:ext>
            </a:extLst>
          </p:cNvPr>
          <p:cNvSpPr>
            <a:spLocks noGrp="1"/>
          </p:cNvSpPr>
          <p:nvPr>
            <p:ph type="ctrTitle"/>
          </p:nvPr>
        </p:nvSpPr>
        <p:spPr/>
        <p:txBody>
          <a:bodyPr/>
          <a:lstStyle/>
          <a:p>
            <a:r>
              <a:rPr lang="en-US" dirty="0"/>
              <a:t>Loops </a:t>
            </a:r>
            <a:r>
              <a:rPr lang="en-US" dirty="0" err="1"/>
              <a:t>en</a:t>
            </a:r>
            <a:r>
              <a:rPr lang="en-US" dirty="0"/>
              <a:t> </a:t>
            </a:r>
            <a:r>
              <a:rPr lang="en-US" dirty="0" err="1"/>
              <a:t>vectoren</a:t>
            </a:r>
            <a:r>
              <a:rPr lang="en-US" dirty="0"/>
              <a:t> </a:t>
            </a:r>
            <a:r>
              <a:rPr lang="en-US" dirty="0" err="1"/>
              <a:t>en</a:t>
            </a:r>
            <a:r>
              <a:rPr lang="en-US" dirty="0"/>
              <a:t> loops </a:t>
            </a:r>
            <a:r>
              <a:rPr lang="en-US" dirty="0" err="1"/>
              <a:t>en</a:t>
            </a:r>
            <a:r>
              <a:rPr lang="en-US" dirty="0"/>
              <a:t> </a:t>
            </a:r>
            <a:r>
              <a:rPr lang="en-US" dirty="0" err="1"/>
              <a:t>vectoren</a:t>
            </a:r>
            <a:r>
              <a:rPr lang="en-US" dirty="0"/>
              <a:t> </a:t>
            </a:r>
            <a:r>
              <a:rPr lang="en-US" dirty="0" err="1"/>
              <a:t>en</a:t>
            </a:r>
            <a:endParaRPr lang="en-NL" dirty="0"/>
          </a:p>
        </p:txBody>
      </p:sp>
      <p:sp>
        <p:nvSpPr>
          <p:cNvPr id="3" name="Subtitle 2">
            <a:extLst>
              <a:ext uri="{FF2B5EF4-FFF2-40B4-BE49-F238E27FC236}">
                <a16:creationId xmlns:a16="http://schemas.microsoft.com/office/drawing/2014/main" id="{4760A12F-B839-89BA-285E-FB6628C0AD69}"/>
              </a:ext>
            </a:extLst>
          </p:cNvPr>
          <p:cNvSpPr>
            <a:spLocks noGrp="1"/>
          </p:cNvSpPr>
          <p:nvPr>
            <p:ph type="subTitle" idx="1"/>
          </p:nvPr>
        </p:nvSpPr>
        <p:spPr/>
        <p:txBody>
          <a:bodyPr/>
          <a:lstStyle/>
          <a:p>
            <a:endParaRPr lang="en-NL"/>
          </a:p>
        </p:txBody>
      </p:sp>
    </p:spTree>
    <p:extLst>
      <p:ext uri="{BB962C8B-B14F-4D97-AF65-F5344CB8AC3E}">
        <p14:creationId xmlns:p14="http://schemas.microsoft.com/office/powerpoint/2010/main" val="2595964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C49FA-DBBE-CBD4-D8EE-E7D5E2E0EB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4E3316-5815-41CB-48D9-58C76FCB2545}"/>
              </a:ext>
            </a:extLst>
          </p:cNvPr>
          <p:cNvSpPr>
            <a:spLocks noGrp="1"/>
          </p:cNvSpPr>
          <p:nvPr>
            <p:ph type="title"/>
          </p:nvPr>
        </p:nvSpPr>
        <p:spPr/>
        <p:txBody>
          <a:bodyPr/>
          <a:lstStyle/>
          <a:p>
            <a:r>
              <a:rPr lang="en-US" dirty="0" err="1"/>
              <a:t>Wanneer</a:t>
            </a:r>
            <a:r>
              <a:rPr lang="en-US" dirty="0"/>
              <a:t> for, </a:t>
            </a:r>
            <a:r>
              <a:rPr lang="en-US" dirty="0" err="1"/>
              <a:t>wanneer</a:t>
            </a:r>
            <a:r>
              <a:rPr lang="en-US" dirty="0"/>
              <a:t> while?</a:t>
            </a:r>
            <a:endParaRPr lang="en-NL" dirty="0"/>
          </a:p>
        </p:txBody>
      </p:sp>
      <p:sp>
        <p:nvSpPr>
          <p:cNvPr id="3" name="Text Placeholder 2">
            <a:extLst>
              <a:ext uri="{FF2B5EF4-FFF2-40B4-BE49-F238E27FC236}">
                <a16:creationId xmlns:a16="http://schemas.microsoft.com/office/drawing/2014/main" id="{9B04A114-B4B1-CE5F-0E6D-2EB0A93EDBFD}"/>
              </a:ext>
            </a:extLst>
          </p:cNvPr>
          <p:cNvSpPr>
            <a:spLocks noGrp="1"/>
          </p:cNvSpPr>
          <p:nvPr>
            <p:ph type="body" idx="1"/>
          </p:nvPr>
        </p:nvSpPr>
        <p:spPr/>
        <p:txBody>
          <a:bodyPr/>
          <a:lstStyle/>
          <a:p>
            <a:r>
              <a:rPr lang="en-US" dirty="0"/>
              <a:t>For</a:t>
            </a:r>
            <a:endParaRPr lang="en-NL" dirty="0"/>
          </a:p>
        </p:txBody>
      </p:sp>
      <p:sp>
        <p:nvSpPr>
          <p:cNvPr id="4" name="Content Placeholder 3">
            <a:extLst>
              <a:ext uri="{FF2B5EF4-FFF2-40B4-BE49-F238E27FC236}">
                <a16:creationId xmlns:a16="http://schemas.microsoft.com/office/drawing/2014/main" id="{16C33311-E0C9-34AE-DAC6-2BBFC802DEF2}"/>
              </a:ext>
            </a:extLst>
          </p:cNvPr>
          <p:cNvSpPr>
            <a:spLocks noGrp="1"/>
          </p:cNvSpPr>
          <p:nvPr>
            <p:ph sz="half" idx="2"/>
          </p:nvPr>
        </p:nvSpPr>
        <p:spPr/>
        <p:txBody>
          <a:bodyPr>
            <a:normAutofit fontScale="92500" lnSpcReduction="10000"/>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dirty="0"/>
          </a:p>
        </p:txBody>
      </p:sp>
      <p:sp>
        <p:nvSpPr>
          <p:cNvPr id="5" name="Text Placeholder 4">
            <a:extLst>
              <a:ext uri="{FF2B5EF4-FFF2-40B4-BE49-F238E27FC236}">
                <a16:creationId xmlns:a16="http://schemas.microsoft.com/office/drawing/2014/main" id="{4E9158FF-19D4-6028-537A-D34041E6C71F}"/>
              </a:ext>
            </a:extLst>
          </p:cNvPr>
          <p:cNvSpPr>
            <a:spLocks noGrp="1"/>
          </p:cNvSpPr>
          <p:nvPr>
            <p:ph type="body" sz="quarter" idx="3"/>
          </p:nvPr>
        </p:nvSpPr>
        <p:spPr/>
        <p:txBody>
          <a:bodyPr/>
          <a:lstStyle/>
          <a:p>
            <a:r>
              <a:rPr lang="en-US" dirty="0"/>
              <a:t>While</a:t>
            </a:r>
            <a:endParaRPr lang="en-NL" dirty="0"/>
          </a:p>
        </p:txBody>
      </p:sp>
      <p:sp>
        <p:nvSpPr>
          <p:cNvPr id="6" name="Content Placeholder 5">
            <a:extLst>
              <a:ext uri="{FF2B5EF4-FFF2-40B4-BE49-F238E27FC236}">
                <a16:creationId xmlns:a16="http://schemas.microsoft.com/office/drawing/2014/main" id="{6372865A-B380-4AB8-61EF-89B3A09CD522}"/>
              </a:ext>
            </a:extLst>
          </p:cNvPr>
          <p:cNvSpPr>
            <a:spLocks noGrp="1"/>
          </p:cNvSpPr>
          <p:nvPr>
            <p:ph sz="quarter" idx="4"/>
          </p:nvPr>
        </p:nvSpPr>
        <p:spPr/>
        <p:txBody>
          <a:bodyPr>
            <a:normAutofit fontScale="92500" lnSpcReduction="10000"/>
          </a:bodyPr>
          <a:lstStyle/>
          <a:p>
            <a:pPr marL="0" indent="0">
              <a:buNone/>
            </a:pPr>
            <a:r>
              <a:rPr lang="nl-NL" sz="2800" dirty="0">
                <a:solidFill>
                  <a:srgbClr val="8000FF"/>
                </a:solidFill>
                <a:highlight>
                  <a:srgbClr val="FFFFFF"/>
                </a:highlight>
              </a:rPr>
              <a:t>int</a:t>
            </a:r>
            <a:r>
              <a:rPr lang="nl-NL" sz="2800" dirty="0">
                <a:solidFill>
                  <a:srgbClr val="000000"/>
                </a:solidFill>
                <a:highlight>
                  <a:srgbClr val="FFFFFF"/>
                </a:highlight>
              </a:rPr>
              <a:t> i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0" dirty="0">
                <a:solidFill>
                  <a:srgbClr val="FF8000"/>
                </a:solidFill>
                <a:highlight>
                  <a:srgbClr val="FFFFFF"/>
                </a:highlight>
              </a:rPr>
              <a:t>0</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1" dirty="0">
                <a:solidFill>
                  <a:srgbClr val="0000FF"/>
                </a:solidFill>
                <a:highlight>
                  <a:srgbClr val="FFFFFF"/>
                </a:highlight>
              </a:rPr>
              <a:t>while</a:t>
            </a:r>
            <a:r>
              <a:rPr lang="nl-NL" sz="2800" b="1" dirty="0">
                <a:solidFill>
                  <a:srgbClr val="000080"/>
                </a:solidFill>
                <a:highlight>
                  <a:srgbClr val="FFFFFF"/>
                </a:highlight>
              </a:rPr>
              <a:t>(</a:t>
            </a:r>
            <a:r>
              <a:rPr lang="nl-NL" sz="2800" b="1" dirty="0">
                <a:solidFill>
                  <a:srgbClr val="0000FF"/>
                </a:solidFill>
                <a:highlight>
                  <a:srgbClr val="FFFFFF"/>
                </a:highlight>
              </a:rPr>
              <a:t>true</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a:t>
            </a:r>
            <a:r>
              <a:rPr lang="nl-NL" sz="2800" b="1" dirty="0">
                <a:solidFill>
                  <a:srgbClr val="0000FF"/>
                </a:solidFill>
                <a:highlight>
                  <a:srgbClr val="FFFFFF"/>
                </a:highlight>
              </a:rPr>
              <a:t>if</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000000"/>
                </a:solidFill>
                <a:highlight>
                  <a:srgbClr val="FFFFFF"/>
                </a:highlight>
              </a:rPr>
              <a:t>i </a:t>
            </a:r>
            <a:r>
              <a:rPr lang="nl-NL" sz="2800" b="1" dirty="0">
                <a:solidFill>
                  <a:srgbClr val="000080"/>
                </a:solidFill>
                <a:highlight>
                  <a:srgbClr val="FFFFFF"/>
                </a:highlight>
              </a:rPr>
              <a:t>&gt;=</a:t>
            </a:r>
            <a:r>
              <a:rPr lang="nl-NL" sz="2800" b="0" dirty="0">
                <a:solidFill>
                  <a:srgbClr val="000000"/>
                </a:solidFill>
                <a:highlight>
                  <a:srgbClr val="FFFFFF"/>
                </a:highlight>
              </a:rPr>
              <a:t> </a:t>
            </a:r>
            <a:r>
              <a:rPr lang="nl-NL" sz="2800" b="0" dirty="0">
                <a:solidFill>
                  <a:srgbClr val="FF8000"/>
                </a:solidFill>
                <a:highlight>
                  <a:srgbClr val="FFFFFF"/>
                </a:highlight>
              </a:rPr>
              <a:t>10</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a:t>
            </a:r>
            <a:r>
              <a:rPr lang="nl-NL" sz="2800" b="1" dirty="0">
                <a:solidFill>
                  <a:srgbClr val="0000FF"/>
                </a:solidFill>
                <a:highlight>
                  <a:srgbClr val="FFFFFF"/>
                </a:highlight>
              </a:rPr>
              <a:t>break</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0" dirty="0">
                <a:solidFill>
                  <a:srgbClr val="000000"/>
                </a:solidFill>
                <a:highlight>
                  <a:srgbClr val="FFFFFF"/>
                </a:highlight>
              </a:rPr>
              <a:t>	</a:t>
            </a:r>
            <a:r>
              <a:rPr lang="en-NL" sz="2800" b="1" dirty="0">
                <a:solidFill>
                  <a:srgbClr val="000080"/>
                </a:solidFill>
                <a:highlight>
                  <a:srgbClr val="FFFFFF"/>
                </a:highlight>
              </a:rPr>
              <a:t>}</a:t>
            </a:r>
            <a:r>
              <a:rPr lang="en-NL" sz="2800" b="0" dirty="0">
                <a:solidFill>
                  <a:srgbClr val="000000"/>
                </a:solidFill>
                <a:highlight>
                  <a:srgbClr val="FFFFFF"/>
                </a:highlight>
              </a:rPr>
              <a:t>	</a:t>
            </a: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dirty="0"/>
          </a:p>
        </p:txBody>
      </p:sp>
    </p:spTree>
    <p:extLst>
      <p:ext uri="{BB962C8B-B14F-4D97-AF65-F5344CB8AC3E}">
        <p14:creationId xmlns:p14="http://schemas.microsoft.com/office/powerpoint/2010/main" val="4178935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9411F-3665-689E-B9AF-994861ABBF87}"/>
              </a:ext>
            </a:extLst>
          </p:cNvPr>
          <p:cNvSpPr>
            <a:spLocks noGrp="1"/>
          </p:cNvSpPr>
          <p:nvPr>
            <p:ph type="title"/>
          </p:nvPr>
        </p:nvSpPr>
        <p:spPr/>
        <p:txBody>
          <a:bodyPr/>
          <a:lstStyle/>
          <a:p>
            <a:r>
              <a:rPr lang="en-US" dirty="0"/>
              <a:t>Vector</a:t>
            </a:r>
            <a:endParaRPr lang="en-NL" dirty="0"/>
          </a:p>
        </p:txBody>
      </p:sp>
      <p:sp>
        <p:nvSpPr>
          <p:cNvPr id="3" name="Content Placeholder 2">
            <a:extLst>
              <a:ext uri="{FF2B5EF4-FFF2-40B4-BE49-F238E27FC236}">
                <a16:creationId xmlns:a16="http://schemas.microsoft.com/office/drawing/2014/main" id="{0B344DD0-C27B-1BA2-42EC-B500EE521547}"/>
              </a:ext>
            </a:extLst>
          </p:cNvPr>
          <p:cNvSpPr>
            <a:spLocks noGrp="1"/>
          </p:cNvSpPr>
          <p:nvPr>
            <p:ph idx="1"/>
          </p:nvPr>
        </p:nvSpPr>
        <p:spPr/>
        <p:txBody>
          <a:bodyPr/>
          <a:lstStyle/>
          <a:p>
            <a:r>
              <a:rPr lang="en-US" dirty="0" err="1"/>
              <a:t>Uit</a:t>
            </a:r>
            <a:r>
              <a:rPr lang="en-US" dirty="0"/>
              <a:t> de </a:t>
            </a:r>
            <a:r>
              <a:rPr lang="nl-NL" sz="2800" dirty="0">
                <a:solidFill>
                  <a:srgbClr val="804000"/>
                </a:solidFill>
                <a:highlight>
                  <a:srgbClr val="FFFFFF"/>
                </a:highlight>
              </a:rPr>
              <a:t>&lt;vector&gt; </a:t>
            </a:r>
            <a:r>
              <a:rPr lang="nl-NL" sz="2800" dirty="0">
                <a:highlight>
                  <a:srgbClr val="FFFFFF"/>
                </a:highlight>
              </a:rPr>
              <a:t>header</a:t>
            </a:r>
          </a:p>
          <a:p>
            <a:r>
              <a:rPr lang="nl-NL" dirty="0">
                <a:highlight>
                  <a:srgbClr val="FFFFFF"/>
                </a:highlight>
              </a:rPr>
              <a:t>Is een container type</a:t>
            </a:r>
          </a:p>
          <a:p>
            <a:pPr lvl="1"/>
            <a:r>
              <a:rPr lang="nl-NL" dirty="0">
                <a:highlight>
                  <a:srgbClr val="FFFFFF"/>
                </a:highlight>
              </a:rPr>
              <a:t>Net als array, list, etc.</a:t>
            </a:r>
          </a:p>
          <a:p>
            <a:pPr lvl="1"/>
            <a:r>
              <a:rPr lang="nl-NL" dirty="0">
                <a:highlight>
                  <a:srgbClr val="FFFFFF"/>
                </a:highlight>
              </a:rPr>
              <a:t>Bevat andere waarden</a:t>
            </a:r>
            <a:endParaRPr lang="en-NL" dirty="0"/>
          </a:p>
        </p:txBody>
      </p:sp>
    </p:spTree>
    <p:extLst>
      <p:ext uri="{BB962C8B-B14F-4D97-AF65-F5344CB8AC3E}">
        <p14:creationId xmlns:p14="http://schemas.microsoft.com/office/powerpoint/2010/main" val="860404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34F92-CC12-7C6D-A70B-3DDE78DD2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343F3-ACB2-4864-38BD-6802694FFC9B}"/>
              </a:ext>
            </a:extLst>
          </p:cNvPr>
          <p:cNvSpPr>
            <a:spLocks noGrp="1"/>
          </p:cNvSpPr>
          <p:nvPr>
            <p:ph type="title"/>
          </p:nvPr>
        </p:nvSpPr>
        <p:spPr/>
        <p:txBody>
          <a:bodyPr/>
          <a:lstStyle/>
          <a:p>
            <a:r>
              <a:rPr lang="en-US" dirty="0" err="1"/>
              <a:t>Anatomie</a:t>
            </a:r>
            <a:r>
              <a:rPr lang="en-US" dirty="0"/>
              <a:t> van </a:t>
            </a:r>
            <a:r>
              <a:rPr lang="en-US" dirty="0" err="1"/>
              <a:t>een</a:t>
            </a:r>
            <a:r>
              <a:rPr lang="en-US" dirty="0"/>
              <a:t> vector</a:t>
            </a:r>
            <a:endParaRPr lang="en-NL" dirty="0"/>
          </a:p>
        </p:txBody>
      </p:sp>
      <p:sp>
        <p:nvSpPr>
          <p:cNvPr id="3" name="Content Placeholder 2">
            <a:extLst>
              <a:ext uri="{FF2B5EF4-FFF2-40B4-BE49-F238E27FC236}">
                <a16:creationId xmlns:a16="http://schemas.microsoft.com/office/drawing/2014/main" id="{56761677-057A-B305-D372-73561DC178B2}"/>
              </a:ext>
            </a:extLst>
          </p:cNvPr>
          <p:cNvSpPr>
            <a:spLocks noGrp="1"/>
          </p:cNvSpPr>
          <p:nvPr>
            <p:ph idx="1"/>
          </p:nvPr>
        </p:nvSpPr>
        <p:spPr/>
        <p:txBody>
          <a:bodyPr/>
          <a:lstStyle/>
          <a:p>
            <a:pPr marL="0" indent="0">
              <a:buNone/>
            </a:pPr>
            <a:r>
              <a:rPr lang="nl-NL" dirty="0">
                <a:solidFill>
                  <a:srgbClr val="000000"/>
                </a:solidFill>
                <a:highlight>
                  <a:srgbClr val="FFFFFF"/>
                </a:highlight>
              </a:rPr>
              <a:t>v</a:t>
            </a:r>
            <a:r>
              <a:rPr lang="nl-NL" sz="2800" dirty="0">
                <a:solidFill>
                  <a:srgbClr val="000000"/>
                </a:solidFill>
                <a:highlight>
                  <a:srgbClr val="FFFFFF"/>
                </a:highlight>
              </a:rPr>
              <a:t>ector	</a:t>
            </a:r>
            <a:r>
              <a:rPr lang="nl-NL" sz="2800" b="1" dirty="0">
                <a:solidFill>
                  <a:srgbClr val="000080"/>
                </a:solidFill>
                <a:highlight>
                  <a:srgbClr val="FFFFFF"/>
                </a:highlight>
              </a:rPr>
              <a:t>&lt;</a:t>
            </a:r>
            <a:r>
              <a:rPr lang="nl-NL" sz="2800" b="0" dirty="0">
                <a:solidFill>
                  <a:srgbClr val="8000FF"/>
                </a:solidFill>
                <a:highlight>
                  <a:srgbClr val="FFFFFF"/>
                </a:highlight>
              </a:rPr>
              <a:t>int</a:t>
            </a:r>
            <a:r>
              <a:rPr lang="nl-NL" sz="2800" b="1" dirty="0">
                <a:solidFill>
                  <a:srgbClr val="000080"/>
                </a:solidFill>
                <a:highlight>
                  <a:srgbClr val="FFFFFF"/>
                </a:highlight>
              </a:rPr>
              <a:t>&gt;</a:t>
            </a:r>
            <a:r>
              <a:rPr lang="nl-NL" sz="2800" b="0" dirty="0">
                <a:solidFill>
                  <a:srgbClr val="000000"/>
                </a:solidFill>
                <a:highlight>
                  <a:srgbClr val="FFFFFF"/>
                </a:highlight>
              </a:rPr>
              <a:t> 			numbers 	</a:t>
            </a:r>
            <a:r>
              <a:rPr lang="nl-NL" sz="2800" b="1" dirty="0">
                <a:solidFill>
                  <a:srgbClr val="000080"/>
                </a:solidFill>
                <a:highlight>
                  <a:srgbClr val="FFFFFF"/>
                </a:highlight>
              </a:rPr>
              <a:t>=	</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FF8000"/>
                </a:solidFill>
                <a:highlight>
                  <a:srgbClr val="FFFFFF"/>
                </a:highlight>
              </a:rPr>
              <a:t>5</a:t>
            </a:r>
            <a:r>
              <a:rPr lang="nl-NL" sz="2800" b="1" dirty="0">
                <a:solidFill>
                  <a:srgbClr val="000080"/>
                </a:solidFill>
                <a:highlight>
                  <a:srgbClr val="FFFFFF"/>
                </a:highlight>
              </a:rPr>
              <a:t>,</a:t>
            </a:r>
            <a:r>
              <a:rPr lang="nl-NL" dirty="0">
                <a:solidFill>
                  <a:srgbClr val="FF8000"/>
                </a:solidFill>
                <a:highlight>
                  <a:srgbClr val="FFFFFF"/>
                </a:highlight>
              </a:rPr>
              <a:t>3</a:t>
            </a:r>
            <a:r>
              <a:rPr lang="nl-NL" sz="2800" b="1" dirty="0">
                <a:solidFill>
                  <a:srgbClr val="000080"/>
                </a:solidFill>
                <a:highlight>
                  <a:srgbClr val="FFFFFF"/>
                </a:highlight>
              </a:rPr>
              <a:t>};</a:t>
            </a:r>
          </a:p>
          <a:p>
            <a:pPr marL="0" indent="0">
              <a:buNone/>
            </a:pPr>
            <a:r>
              <a:rPr lang="nl-NL" b="1" dirty="0">
                <a:highlight>
                  <a:srgbClr val="FFFFFF"/>
                </a:highlight>
              </a:rPr>
              <a:t>^Type</a:t>
            </a:r>
          </a:p>
          <a:p>
            <a:pPr marL="0" indent="0">
              <a:buNone/>
            </a:pPr>
            <a:r>
              <a:rPr lang="nl-NL" sz="2800" b="1" dirty="0">
                <a:highlight>
                  <a:srgbClr val="FFFFFF"/>
                </a:highlight>
              </a:rPr>
              <a:t>		^Type inhoud</a:t>
            </a:r>
          </a:p>
          <a:p>
            <a:pPr marL="0" indent="0">
              <a:buNone/>
            </a:pPr>
            <a:r>
              <a:rPr lang="nl-NL" b="1" dirty="0">
                <a:highlight>
                  <a:srgbClr val="FFFFFF"/>
                </a:highlight>
              </a:rPr>
              <a:t>					^Naam</a:t>
            </a:r>
          </a:p>
          <a:p>
            <a:pPr marL="0" indent="0">
              <a:buNone/>
            </a:pPr>
            <a:r>
              <a:rPr lang="nl-NL" sz="2800" b="1" dirty="0">
                <a:highlight>
                  <a:srgbClr val="FFFFFF"/>
                </a:highlight>
              </a:rPr>
              <a:t>							^Toewijzing</a:t>
            </a:r>
          </a:p>
          <a:p>
            <a:pPr marL="0" indent="0">
              <a:buNone/>
            </a:pPr>
            <a:r>
              <a:rPr lang="nl-NL" b="1" dirty="0">
                <a:highlight>
                  <a:srgbClr val="FFFFFF"/>
                </a:highlight>
              </a:rPr>
              <a:t>									^Inhoud</a:t>
            </a:r>
            <a:endParaRPr lang="nn-NO" sz="2800" b="1" dirty="0">
              <a:highlight>
                <a:srgbClr val="FFFFFF"/>
              </a:highlight>
            </a:endParaRPr>
          </a:p>
        </p:txBody>
      </p:sp>
    </p:spTree>
    <p:extLst>
      <p:ext uri="{BB962C8B-B14F-4D97-AF65-F5344CB8AC3E}">
        <p14:creationId xmlns:p14="http://schemas.microsoft.com/office/powerpoint/2010/main" val="1372879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2671E-241E-9509-AF1A-490CCC41EED6}"/>
              </a:ext>
            </a:extLst>
          </p:cNvPr>
          <p:cNvSpPr>
            <a:spLocks noGrp="1"/>
          </p:cNvSpPr>
          <p:nvPr>
            <p:ph type="title"/>
          </p:nvPr>
        </p:nvSpPr>
        <p:spPr/>
        <p:txBody>
          <a:bodyPr/>
          <a:lstStyle/>
          <a:p>
            <a:r>
              <a:rPr lang="en-US" dirty="0"/>
              <a:t>Vector types</a:t>
            </a:r>
            <a:endParaRPr lang="en-NL" dirty="0"/>
          </a:p>
        </p:txBody>
      </p:sp>
      <p:sp>
        <p:nvSpPr>
          <p:cNvPr id="3" name="Content Placeholder 2">
            <a:extLst>
              <a:ext uri="{FF2B5EF4-FFF2-40B4-BE49-F238E27FC236}">
                <a16:creationId xmlns:a16="http://schemas.microsoft.com/office/drawing/2014/main" id="{94329E9E-DACF-4077-720F-25D394A69575}"/>
              </a:ext>
            </a:extLst>
          </p:cNvPr>
          <p:cNvSpPr>
            <a:spLocks noGrp="1"/>
          </p:cNvSpPr>
          <p:nvPr>
            <p:ph idx="1"/>
          </p:nvPr>
        </p:nvSpPr>
        <p:spPr/>
        <p:txBody>
          <a:bodyPr/>
          <a:lstStyle/>
          <a:p>
            <a:pPr marL="0" indent="0">
              <a:buNone/>
            </a:pPr>
            <a:r>
              <a:rPr lang="nl-NL" sz="2800" dirty="0">
                <a:solidFill>
                  <a:srgbClr val="000000"/>
                </a:solidFill>
                <a:highlight>
                  <a:srgbClr val="FFFFFF"/>
                </a:highlight>
              </a:rPr>
              <a:t>vector</a:t>
            </a:r>
            <a:r>
              <a:rPr lang="nl-NL" sz="2800" b="1" dirty="0">
                <a:solidFill>
                  <a:srgbClr val="000080"/>
                </a:solidFill>
                <a:highlight>
                  <a:srgbClr val="FFFFFF"/>
                </a:highlight>
              </a:rPr>
              <a:t>&lt;</a:t>
            </a:r>
            <a:r>
              <a:rPr lang="nl-NL" sz="2800" b="0" dirty="0">
                <a:solidFill>
                  <a:srgbClr val="8000FF"/>
                </a:solidFill>
                <a:highlight>
                  <a:srgbClr val="FFFFFF"/>
                </a:highlight>
              </a:rPr>
              <a:t>float</a:t>
            </a:r>
            <a:r>
              <a:rPr lang="nl-NL" sz="2800" b="1" dirty="0">
                <a:solidFill>
                  <a:srgbClr val="000080"/>
                </a:solidFill>
                <a:highlight>
                  <a:srgbClr val="FFFFFF"/>
                </a:highlight>
              </a:rPr>
              <a:t>&gt;</a:t>
            </a:r>
            <a:r>
              <a:rPr lang="nl-NL" sz="2800" b="0" dirty="0">
                <a:solidFill>
                  <a:srgbClr val="000000"/>
                </a:solidFill>
                <a:highlight>
                  <a:srgbClr val="FFFFFF"/>
                </a:highlight>
              </a:rPr>
              <a:t> numbers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FF8000"/>
                </a:solidFill>
                <a:highlight>
                  <a:srgbClr val="FFFFFF"/>
                </a:highlight>
              </a:rPr>
              <a:t>5.3</a:t>
            </a:r>
            <a:r>
              <a:rPr lang="nl-NL" sz="2800" b="1" dirty="0">
                <a:solidFill>
                  <a:srgbClr val="000080"/>
                </a:solidFill>
                <a:highlight>
                  <a:srgbClr val="FFFFFF"/>
                </a:highlight>
              </a:rPr>
              <a:t>,</a:t>
            </a:r>
            <a:r>
              <a:rPr lang="nl-NL" sz="2800" b="0" dirty="0">
                <a:solidFill>
                  <a:srgbClr val="FF8000"/>
                </a:solidFill>
                <a:highlight>
                  <a:srgbClr val="FFFFFF"/>
                </a:highlight>
              </a:rPr>
              <a:t>3.2</a:t>
            </a:r>
            <a:r>
              <a:rPr lang="nl-NL" sz="2800" b="1" dirty="0">
                <a:solidFill>
                  <a:srgbClr val="000080"/>
                </a:solidFill>
                <a:highlight>
                  <a:srgbClr val="FFFFFF"/>
                </a:highlight>
              </a:rPr>
              <a:t>,</a:t>
            </a:r>
            <a:r>
              <a:rPr lang="nl-NL" sz="2800" b="0" dirty="0">
                <a:solidFill>
                  <a:srgbClr val="FF8000"/>
                </a:solidFill>
                <a:highlight>
                  <a:srgbClr val="FFFFFF"/>
                </a:highlight>
              </a:rPr>
              <a:t>6.4</a:t>
            </a:r>
            <a:r>
              <a:rPr lang="nl-NL" sz="2800" b="1" dirty="0">
                <a:solidFill>
                  <a:srgbClr val="000080"/>
                </a:solidFill>
                <a:highlight>
                  <a:srgbClr val="FFFFFF"/>
                </a:highlight>
              </a:rPr>
              <a:t>,</a:t>
            </a:r>
            <a:r>
              <a:rPr lang="nl-NL" sz="2800" b="0" dirty="0">
                <a:solidFill>
                  <a:srgbClr val="FF8000"/>
                </a:solidFill>
                <a:highlight>
                  <a:srgbClr val="FFFFFF"/>
                </a:highlight>
              </a:rPr>
              <a:t>7.1</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US" sz="2800" b="0" dirty="0">
                <a:solidFill>
                  <a:srgbClr val="000000"/>
                </a:solidFill>
                <a:highlight>
                  <a:srgbClr val="FFFFFF"/>
                </a:highlight>
              </a:rPr>
              <a:t>vector</a:t>
            </a:r>
            <a:r>
              <a:rPr lang="en-US" sz="2800" b="1" dirty="0">
                <a:solidFill>
                  <a:srgbClr val="000080"/>
                </a:solidFill>
                <a:highlight>
                  <a:srgbClr val="FFFFFF"/>
                </a:highlight>
              </a:rPr>
              <a:t>&lt;</a:t>
            </a:r>
            <a:r>
              <a:rPr lang="en-US" sz="2800" b="0" dirty="0">
                <a:solidFill>
                  <a:srgbClr val="8000FF"/>
                </a:solidFill>
                <a:highlight>
                  <a:srgbClr val="FFFFFF"/>
                </a:highlight>
              </a:rPr>
              <a:t>char</a:t>
            </a:r>
            <a:r>
              <a:rPr lang="en-US" sz="2800" b="1" dirty="0">
                <a:solidFill>
                  <a:srgbClr val="000080"/>
                </a:solidFill>
                <a:highlight>
                  <a:srgbClr val="FFFFFF"/>
                </a:highlight>
              </a:rPr>
              <a:t>&gt;</a:t>
            </a:r>
            <a:r>
              <a:rPr lang="en-US" sz="2800" b="0" dirty="0">
                <a:solidFill>
                  <a:srgbClr val="000000"/>
                </a:solidFill>
                <a:highlight>
                  <a:srgbClr val="FFFFFF"/>
                </a:highlight>
              </a:rPr>
              <a:t> characters </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1" dirty="0">
                <a:solidFill>
                  <a:srgbClr val="000080"/>
                </a:solidFill>
                <a:highlight>
                  <a:srgbClr val="FFFFFF"/>
                </a:highlight>
              </a:rPr>
              <a:t>{</a:t>
            </a:r>
            <a:r>
              <a:rPr lang="en-US" sz="2800" b="0" dirty="0">
                <a:solidFill>
                  <a:srgbClr val="808080"/>
                </a:solidFill>
                <a:highlight>
                  <a:srgbClr val="FFFFFF"/>
                </a:highlight>
              </a:rPr>
              <a:t>'a'</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808080"/>
                </a:solidFill>
                <a:highlight>
                  <a:srgbClr val="FFFFFF"/>
                </a:highlight>
              </a:rPr>
              <a:t>'b'</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808080"/>
                </a:solidFill>
                <a:highlight>
                  <a:srgbClr val="FFFFFF"/>
                </a:highlight>
              </a:rPr>
              <a:t>'c'</a:t>
            </a:r>
            <a:r>
              <a:rPr lang="en-US" sz="2800" b="1" dirty="0">
                <a:solidFill>
                  <a:srgbClr val="000080"/>
                </a:solidFill>
                <a:highlight>
                  <a:srgbClr val="FFFFFF"/>
                </a:highlight>
              </a:rPr>
              <a:t>};</a:t>
            </a:r>
            <a:endParaRPr lang="en-US" sz="2800" b="0" dirty="0">
              <a:solidFill>
                <a:srgbClr val="000000"/>
              </a:solidFill>
              <a:highlight>
                <a:srgbClr val="FFFFFF"/>
              </a:highlight>
            </a:endParaRPr>
          </a:p>
          <a:p>
            <a:pPr marL="0" indent="0">
              <a:buNone/>
            </a:pPr>
            <a:r>
              <a:rPr lang="nl-NL" sz="2800" b="0" dirty="0">
                <a:solidFill>
                  <a:srgbClr val="000000"/>
                </a:solidFill>
                <a:highlight>
                  <a:srgbClr val="FFFFFF"/>
                </a:highlight>
              </a:rPr>
              <a:t>vector</a:t>
            </a:r>
            <a:r>
              <a:rPr lang="nl-NL" sz="2800" b="1" dirty="0">
                <a:solidFill>
                  <a:srgbClr val="000080"/>
                </a:solidFill>
                <a:highlight>
                  <a:srgbClr val="FFFFFF"/>
                </a:highlight>
              </a:rPr>
              <a:t>&lt;</a:t>
            </a:r>
            <a:r>
              <a:rPr lang="nl-NL" sz="2800" b="0" dirty="0">
                <a:solidFill>
                  <a:srgbClr val="8000FF"/>
                </a:solidFill>
                <a:highlight>
                  <a:srgbClr val="FFFFFF"/>
                </a:highlight>
              </a:rPr>
              <a:t>int</a:t>
            </a:r>
            <a:r>
              <a:rPr lang="nl-NL" sz="2800" b="1" dirty="0">
                <a:solidFill>
                  <a:srgbClr val="000080"/>
                </a:solidFill>
                <a:highlight>
                  <a:srgbClr val="FFFFFF"/>
                </a:highlight>
              </a:rPr>
              <a:t>&gt;</a:t>
            </a:r>
            <a:r>
              <a:rPr lang="nl-NL" sz="2800" b="0" dirty="0">
                <a:solidFill>
                  <a:srgbClr val="000000"/>
                </a:solidFill>
                <a:highlight>
                  <a:srgbClr val="FFFFFF"/>
                </a:highlight>
              </a:rPr>
              <a:t> integers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FF8000"/>
                </a:solidFill>
                <a:highlight>
                  <a:srgbClr val="FFFFFF"/>
                </a:highlight>
              </a:rPr>
              <a:t>3</a:t>
            </a:r>
            <a:r>
              <a:rPr lang="nl-NL" sz="2800" b="1" dirty="0">
                <a:solidFill>
                  <a:srgbClr val="000080"/>
                </a:solidFill>
                <a:highlight>
                  <a:srgbClr val="FFFFFF"/>
                </a:highlight>
              </a:rPr>
              <a:t>,</a:t>
            </a:r>
            <a:r>
              <a:rPr lang="nl-NL" sz="2800" b="0" dirty="0">
                <a:solidFill>
                  <a:srgbClr val="FF8000"/>
                </a:solidFill>
                <a:highlight>
                  <a:srgbClr val="FFFFFF"/>
                </a:highlight>
              </a:rPr>
              <a:t>4</a:t>
            </a:r>
            <a:r>
              <a:rPr lang="nl-NL" sz="2800" b="1" dirty="0">
                <a:solidFill>
                  <a:srgbClr val="000080"/>
                </a:solidFill>
                <a:highlight>
                  <a:srgbClr val="FFFFFF"/>
                </a:highlight>
              </a:rPr>
              <a:t>,</a:t>
            </a:r>
            <a:r>
              <a:rPr lang="nl-NL" sz="2800" b="0" dirty="0">
                <a:solidFill>
                  <a:srgbClr val="FF8000"/>
                </a:solidFill>
                <a:highlight>
                  <a:srgbClr val="FFFFFF"/>
                </a:highlight>
              </a:rPr>
              <a:t>5</a:t>
            </a:r>
            <a:r>
              <a:rPr lang="nl-NL" sz="2800" b="1" dirty="0">
                <a:solidFill>
                  <a:srgbClr val="000080"/>
                </a:solidFill>
                <a:highlight>
                  <a:srgbClr val="FFFFFF"/>
                </a:highlight>
              </a:rPr>
              <a:t>,</a:t>
            </a:r>
            <a:r>
              <a:rPr lang="nl-NL" sz="2800" b="0" dirty="0">
                <a:solidFill>
                  <a:srgbClr val="FF8000"/>
                </a:solidFill>
                <a:highlight>
                  <a:srgbClr val="FFFFFF"/>
                </a:highlight>
              </a:rPr>
              <a:t>6</a:t>
            </a:r>
            <a:r>
              <a:rPr lang="nl-NL" sz="2800" b="1" dirty="0">
                <a:solidFill>
                  <a:srgbClr val="000080"/>
                </a:solidFill>
                <a:highlight>
                  <a:srgbClr val="FFFFFF"/>
                </a:highlight>
              </a:rPr>
              <a:t>,</a:t>
            </a:r>
            <a:r>
              <a:rPr lang="nl-NL" sz="2800" b="0" dirty="0">
                <a:solidFill>
                  <a:srgbClr val="FF8000"/>
                </a:solidFill>
                <a:highlight>
                  <a:srgbClr val="FFFFFF"/>
                </a:highlight>
              </a:rPr>
              <a:t>7</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vector</a:t>
            </a:r>
            <a:r>
              <a:rPr lang="nl-NL" sz="2800" b="1" dirty="0">
                <a:solidFill>
                  <a:srgbClr val="000080"/>
                </a:solidFill>
                <a:highlight>
                  <a:srgbClr val="FFFFFF"/>
                </a:highlight>
              </a:rPr>
              <a:t>&lt;</a:t>
            </a:r>
            <a:r>
              <a:rPr lang="nl-NL" sz="2800" b="0" dirty="0">
                <a:solidFill>
                  <a:srgbClr val="8000FF"/>
                </a:solidFill>
                <a:highlight>
                  <a:srgbClr val="FFFFFF"/>
                </a:highlight>
              </a:rPr>
              <a:t>bool</a:t>
            </a:r>
            <a:r>
              <a:rPr lang="nl-NL" sz="2800" b="1" dirty="0">
                <a:solidFill>
                  <a:srgbClr val="000080"/>
                </a:solidFill>
                <a:highlight>
                  <a:srgbClr val="FFFFFF"/>
                </a:highlight>
              </a:rPr>
              <a:t>&gt;</a:t>
            </a:r>
            <a:r>
              <a:rPr lang="nl-NL" sz="2800" b="0" dirty="0">
                <a:solidFill>
                  <a:srgbClr val="000000"/>
                </a:solidFill>
                <a:highlight>
                  <a:srgbClr val="FFFFFF"/>
                </a:highlight>
              </a:rPr>
              <a:t> booleans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FF8000"/>
                </a:solidFill>
                <a:highlight>
                  <a:srgbClr val="FFFFFF"/>
                </a:highlight>
              </a:rPr>
              <a:t>0</a:t>
            </a:r>
            <a:r>
              <a:rPr lang="nl-NL" sz="2800" b="1" dirty="0">
                <a:solidFill>
                  <a:srgbClr val="000080"/>
                </a:solidFill>
                <a:highlight>
                  <a:srgbClr val="FFFFFF"/>
                </a:highlight>
              </a:rPr>
              <a:t>,</a:t>
            </a:r>
            <a:r>
              <a:rPr lang="nl-NL" sz="2800" b="0" dirty="0">
                <a:solidFill>
                  <a:srgbClr val="FF8000"/>
                </a:solidFill>
                <a:highlight>
                  <a:srgbClr val="FFFFFF"/>
                </a:highlight>
              </a:rPr>
              <a:t>1</a:t>
            </a:r>
            <a:r>
              <a:rPr lang="nl-NL" sz="2800" b="1" dirty="0">
                <a:solidFill>
                  <a:srgbClr val="000080"/>
                </a:solidFill>
                <a:highlight>
                  <a:srgbClr val="FFFFFF"/>
                </a:highlight>
              </a:rPr>
              <a:t>,</a:t>
            </a:r>
            <a:r>
              <a:rPr lang="nl-NL" sz="2800" b="0" dirty="0">
                <a:solidFill>
                  <a:srgbClr val="FF8000"/>
                </a:solidFill>
                <a:highlight>
                  <a:srgbClr val="FFFFFF"/>
                </a:highlight>
              </a:rPr>
              <a:t>0</a:t>
            </a:r>
            <a:r>
              <a:rPr lang="nl-NL" sz="2800" b="1" dirty="0">
                <a:solidFill>
                  <a:srgbClr val="000080"/>
                </a:solidFill>
                <a:highlight>
                  <a:srgbClr val="FFFFFF"/>
                </a:highlight>
              </a:rPr>
              <a:t>,</a:t>
            </a:r>
            <a:r>
              <a:rPr lang="nl-NL" sz="2800" b="0" dirty="0">
                <a:solidFill>
                  <a:srgbClr val="FF8000"/>
                </a:solidFill>
                <a:highlight>
                  <a:srgbClr val="FFFFFF"/>
                </a:highlight>
              </a:rPr>
              <a:t>1</a:t>
            </a:r>
            <a:r>
              <a:rPr lang="nl-NL" sz="2800" b="1" dirty="0">
                <a:solidFill>
                  <a:srgbClr val="000080"/>
                </a:solidFill>
                <a:highlight>
                  <a:srgbClr val="FFFFFF"/>
                </a:highlight>
              </a:rPr>
              <a:t>,</a:t>
            </a:r>
            <a:r>
              <a:rPr lang="nl-NL" sz="2800" b="0" dirty="0">
                <a:solidFill>
                  <a:srgbClr val="FF8000"/>
                </a:solidFill>
                <a:highlight>
                  <a:srgbClr val="FFFFFF"/>
                </a:highlight>
              </a:rPr>
              <a:t>1</a:t>
            </a:r>
            <a:r>
              <a:rPr lang="nl-NL" sz="2800" b="1" dirty="0">
                <a:solidFill>
                  <a:srgbClr val="000080"/>
                </a:solidFill>
                <a:highlight>
                  <a:srgbClr val="FFFFFF"/>
                </a:highlight>
              </a:rPr>
              <a:t>,</a:t>
            </a:r>
            <a:r>
              <a:rPr lang="nl-NL" sz="2800" b="0" dirty="0">
                <a:solidFill>
                  <a:srgbClr val="FF8000"/>
                </a:solidFill>
                <a:highlight>
                  <a:srgbClr val="FFFFFF"/>
                </a:highlight>
              </a:rPr>
              <a:t>1</a:t>
            </a:r>
            <a:r>
              <a:rPr lang="nl-NL" sz="2800" b="1" dirty="0">
                <a:solidFill>
                  <a:srgbClr val="000080"/>
                </a:solidFill>
                <a:highlight>
                  <a:srgbClr val="FFFFFF"/>
                </a:highlight>
              </a:rPr>
              <a:t>,</a:t>
            </a:r>
            <a:r>
              <a:rPr lang="nl-NL" sz="2800" b="0" dirty="0">
                <a:solidFill>
                  <a:srgbClr val="FF8000"/>
                </a:solidFill>
                <a:highlight>
                  <a:srgbClr val="FFFFFF"/>
                </a:highlight>
              </a:rPr>
              <a:t>0</a:t>
            </a:r>
            <a:r>
              <a:rPr lang="nl-NL" sz="2800" b="1" dirty="0">
                <a:solidFill>
                  <a:srgbClr val="000080"/>
                </a:solidFill>
                <a:highlight>
                  <a:srgbClr val="FFFFFF"/>
                </a:highlight>
              </a:rPr>
              <a:t>};</a:t>
            </a:r>
          </a:p>
          <a:p>
            <a:pPr marL="0" indent="0">
              <a:buNone/>
            </a:pPr>
            <a:r>
              <a:rPr lang="nl-NL" dirty="0">
                <a:solidFill>
                  <a:srgbClr val="000000"/>
                </a:solidFill>
                <a:highlight>
                  <a:srgbClr val="FFFFFF"/>
                </a:highlight>
              </a:rPr>
              <a:t>vector</a:t>
            </a:r>
            <a:r>
              <a:rPr lang="nl-NL" b="1" dirty="0">
                <a:solidFill>
                  <a:srgbClr val="000080"/>
                </a:solidFill>
                <a:highlight>
                  <a:srgbClr val="FFFFFF"/>
                </a:highlight>
              </a:rPr>
              <a:t>&lt;</a:t>
            </a:r>
            <a:r>
              <a:rPr lang="nl-NL" dirty="0">
                <a:solidFill>
                  <a:srgbClr val="8000FF"/>
                </a:solidFill>
                <a:highlight>
                  <a:srgbClr val="FFFFFF"/>
                </a:highlight>
              </a:rPr>
              <a:t>bool</a:t>
            </a:r>
            <a:r>
              <a:rPr lang="nl-NL" b="1" dirty="0">
                <a:solidFill>
                  <a:srgbClr val="000080"/>
                </a:solidFill>
                <a:highlight>
                  <a:srgbClr val="FFFFFF"/>
                </a:highlight>
              </a:rPr>
              <a:t>&gt;</a:t>
            </a:r>
            <a:r>
              <a:rPr lang="nl-NL" dirty="0">
                <a:solidFill>
                  <a:srgbClr val="000000"/>
                </a:solidFill>
                <a:highlight>
                  <a:srgbClr val="FFFFFF"/>
                </a:highlight>
              </a:rPr>
              <a:t> appeltaart </a:t>
            </a:r>
            <a:r>
              <a:rPr lang="nl-NL" b="1" dirty="0">
                <a:solidFill>
                  <a:srgbClr val="000080"/>
                </a:solidFill>
                <a:highlight>
                  <a:srgbClr val="FFFFFF"/>
                </a:highlight>
              </a:rPr>
              <a:t>=</a:t>
            </a:r>
            <a:r>
              <a:rPr lang="nl-NL" dirty="0">
                <a:solidFill>
                  <a:srgbClr val="000000"/>
                </a:solidFill>
                <a:highlight>
                  <a:srgbClr val="FFFFFF"/>
                </a:highlight>
              </a:rPr>
              <a:t> </a:t>
            </a:r>
            <a:r>
              <a:rPr lang="nl-NL" b="1" dirty="0">
                <a:solidFill>
                  <a:srgbClr val="000080"/>
                </a:solidFill>
                <a:highlight>
                  <a:srgbClr val="FFFFFF"/>
                </a:highlight>
              </a:rPr>
              <a:t>{</a:t>
            </a:r>
            <a:r>
              <a:rPr lang="nl-NL" dirty="0">
                <a:solidFill>
                  <a:srgbClr val="FF8000"/>
                </a:solidFill>
                <a:highlight>
                  <a:srgbClr val="FFFFFF"/>
                </a:highlight>
              </a:rPr>
              <a:t>0</a:t>
            </a:r>
            <a:r>
              <a:rPr lang="nl-NL" b="1" dirty="0">
                <a:solidFill>
                  <a:srgbClr val="000080"/>
                </a:solidFill>
                <a:highlight>
                  <a:srgbClr val="FFFFFF"/>
                </a:highlight>
              </a:rPr>
              <a:t>,</a:t>
            </a:r>
            <a:r>
              <a:rPr lang="nl-NL" dirty="0">
                <a:solidFill>
                  <a:srgbClr val="FF8000"/>
                </a:solidFill>
                <a:highlight>
                  <a:srgbClr val="FFFFFF"/>
                </a:highlight>
              </a:rPr>
              <a:t>1</a:t>
            </a:r>
            <a:r>
              <a:rPr lang="nl-NL" b="1" dirty="0">
                <a:solidFill>
                  <a:srgbClr val="000080"/>
                </a:solidFill>
                <a:highlight>
                  <a:srgbClr val="FFFFFF"/>
                </a:highlight>
              </a:rPr>
              <a:t>,</a:t>
            </a:r>
            <a:r>
              <a:rPr lang="nl-NL" dirty="0">
                <a:solidFill>
                  <a:srgbClr val="FF8000"/>
                </a:solidFill>
                <a:highlight>
                  <a:srgbClr val="FFFFFF"/>
                </a:highlight>
              </a:rPr>
              <a:t>1</a:t>
            </a:r>
            <a:r>
              <a:rPr lang="nl-NL" b="1" dirty="0">
                <a:solidFill>
                  <a:srgbClr val="000080"/>
                </a:solidFill>
                <a:highlight>
                  <a:srgbClr val="FFFFFF"/>
                </a:highlight>
              </a:rPr>
              <a:t>,</a:t>
            </a:r>
            <a:r>
              <a:rPr lang="nl-NL" dirty="0">
                <a:solidFill>
                  <a:srgbClr val="FF8000"/>
                </a:solidFill>
                <a:highlight>
                  <a:srgbClr val="FFFFFF"/>
                </a:highlight>
              </a:rPr>
              <a:t>0</a:t>
            </a:r>
            <a:r>
              <a:rPr lang="nl-NL" b="1" dirty="0">
                <a:solidFill>
                  <a:srgbClr val="000080"/>
                </a:solidFill>
                <a:highlight>
                  <a:srgbClr val="FFFFFF"/>
                </a:highlight>
              </a:rPr>
              <a:t>,</a:t>
            </a:r>
            <a:r>
              <a:rPr lang="nl-NL" dirty="0">
                <a:solidFill>
                  <a:srgbClr val="FF8000"/>
                </a:solidFill>
                <a:highlight>
                  <a:srgbClr val="FFFFFF"/>
                </a:highlight>
              </a:rPr>
              <a:t>1</a:t>
            </a:r>
            <a:r>
              <a:rPr lang="nl-NL" b="1" dirty="0">
                <a:solidFill>
                  <a:srgbClr val="000080"/>
                </a:solidFill>
                <a:highlight>
                  <a:srgbClr val="FFFFFF"/>
                </a:highlight>
              </a:rPr>
              <a:t>,</a:t>
            </a:r>
            <a:r>
              <a:rPr lang="nl-NL" dirty="0">
                <a:solidFill>
                  <a:srgbClr val="FF8000"/>
                </a:solidFill>
                <a:highlight>
                  <a:srgbClr val="FFFFFF"/>
                </a:highlight>
              </a:rPr>
              <a:t>1</a:t>
            </a:r>
            <a:r>
              <a:rPr lang="nl-NL" b="1" dirty="0">
                <a:solidFill>
                  <a:srgbClr val="000080"/>
                </a:solidFill>
                <a:highlight>
                  <a:srgbClr val="FFFFFF"/>
                </a:highlight>
              </a:rPr>
              <a:t>,</a:t>
            </a:r>
            <a:r>
              <a:rPr lang="nl-NL" dirty="0">
                <a:solidFill>
                  <a:srgbClr val="FF8000"/>
                </a:solidFill>
                <a:highlight>
                  <a:srgbClr val="FFFFFF"/>
                </a:highlight>
              </a:rPr>
              <a:t>0</a:t>
            </a:r>
            <a:r>
              <a:rPr lang="nl-NL" b="1" dirty="0">
                <a:solidFill>
                  <a:srgbClr val="000080"/>
                </a:solidFill>
                <a:highlight>
                  <a:srgbClr val="FFFFFF"/>
                </a:highlight>
              </a:rPr>
              <a:t>};</a:t>
            </a:r>
            <a:endParaRPr lang="en-NL" dirty="0"/>
          </a:p>
          <a:p>
            <a:pPr marL="0" indent="0">
              <a:buNone/>
            </a:pPr>
            <a:endParaRPr lang="en-NL" dirty="0"/>
          </a:p>
        </p:txBody>
      </p:sp>
    </p:spTree>
    <p:extLst>
      <p:ext uri="{BB962C8B-B14F-4D97-AF65-F5344CB8AC3E}">
        <p14:creationId xmlns:p14="http://schemas.microsoft.com/office/powerpoint/2010/main" val="141518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BD41-B375-B19A-AE19-F7868120A45D}"/>
              </a:ext>
            </a:extLst>
          </p:cNvPr>
          <p:cNvSpPr>
            <a:spLocks noGrp="1"/>
          </p:cNvSpPr>
          <p:nvPr>
            <p:ph type="title"/>
          </p:nvPr>
        </p:nvSpPr>
        <p:spPr/>
        <p:txBody>
          <a:bodyPr/>
          <a:lstStyle/>
          <a:p>
            <a:r>
              <a:rPr lang="en-US" dirty="0"/>
              <a:t>Loops </a:t>
            </a:r>
            <a:r>
              <a:rPr lang="en-US" dirty="0" err="1"/>
              <a:t>en</a:t>
            </a:r>
            <a:r>
              <a:rPr lang="en-US" dirty="0"/>
              <a:t> </a:t>
            </a:r>
            <a:r>
              <a:rPr lang="en-US" dirty="0" err="1"/>
              <a:t>vectoren</a:t>
            </a:r>
            <a:endParaRPr lang="en-NL" dirty="0"/>
          </a:p>
        </p:txBody>
      </p:sp>
      <p:sp>
        <p:nvSpPr>
          <p:cNvPr id="3" name="Content Placeholder 2">
            <a:extLst>
              <a:ext uri="{FF2B5EF4-FFF2-40B4-BE49-F238E27FC236}">
                <a16:creationId xmlns:a16="http://schemas.microsoft.com/office/drawing/2014/main" id="{238E12D6-7CE0-2FFD-3405-666D35C41410}"/>
              </a:ext>
            </a:extLst>
          </p:cNvPr>
          <p:cNvSpPr>
            <a:spLocks noGrp="1"/>
          </p:cNvSpPr>
          <p:nvPr>
            <p:ph idx="1"/>
          </p:nvPr>
        </p:nvSpPr>
        <p:spPr/>
        <p:txBody>
          <a:bodyPr>
            <a:normAutofit fontScale="92500" lnSpcReduction="20000"/>
          </a:bodyPr>
          <a:lstStyle/>
          <a:p>
            <a:pPr marL="0" indent="0">
              <a:buNone/>
            </a:pPr>
            <a:r>
              <a:rPr lang="nl-NL" sz="2800" dirty="0">
                <a:solidFill>
                  <a:srgbClr val="000000"/>
                </a:solidFill>
                <a:highlight>
                  <a:srgbClr val="FFFFFF"/>
                </a:highlight>
              </a:rPr>
              <a:t>vector</a:t>
            </a:r>
            <a:r>
              <a:rPr lang="nl-NL" sz="2800" b="1" dirty="0">
                <a:solidFill>
                  <a:srgbClr val="000080"/>
                </a:solidFill>
                <a:highlight>
                  <a:srgbClr val="FFFFFF"/>
                </a:highlight>
              </a:rPr>
              <a:t>&lt;</a:t>
            </a:r>
            <a:r>
              <a:rPr lang="nl-NL" sz="2800" b="0" dirty="0">
                <a:solidFill>
                  <a:srgbClr val="8000FF"/>
                </a:solidFill>
                <a:highlight>
                  <a:srgbClr val="FFFFFF"/>
                </a:highlight>
              </a:rPr>
              <a:t>char</a:t>
            </a:r>
            <a:r>
              <a:rPr lang="nl-NL" sz="2800" b="1" dirty="0">
                <a:solidFill>
                  <a:srgbClr val="000080"/>
                </a:solidFill>
                <a:highlight>
                  <a:srgbClr val="FFFFFF"/>
                </a:highlight>
              </a:rPr>
              <a:t>&gt;</a:t>
            </a:r>
            <a:r>
              <a:rPr lang="nl-NL" sz="2800" b="0" dirty="0">
                <a:solidFill>
                  <a:srgbClr val="000000"/>
                </a:solidFill>
                <a:highlight>
                  <a:srgbClr val="FFFFFF"/>
                </a:highlight>
              </a:rPr>
              <a:t> letters </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1" dirty="0">
                <a:solidFill>
                  <a:srgbClr val="000080"/>
                </a:solidFill>
                <a:highlight>
                  <a:srgbClr val="FFFFFF"/>
                </a:highlight>
              </a:rPr>
              <a:t>{</a:t>
            </a:r>
            <a:r>
              <a:rPr lang="nl-NL" sz="2800" b="0" dirty="0">
                <a:solidFill>
                  <a:srgbClr val="808080"/>
                </a:solidFill>
                <a:highlight>
                  <a:srgbClr val="FFFFFF"/>
                </a:highlight>
              </a:rPr>
              <a:t>'A'</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0" dirty="0">
                <a:solidFill>
                  <a:srgbClr val="808080"/>
                </a:solidFill>
                <a:highlight>
                  <a:srgbClr val="FFFFFF"/>
                </a:highlight>
              </a:rPr>
              <a:t>'B'</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0" dirty="0">
                <a:solidFill>
                  <a:srgbClr val="808080"/>
                </a:solidFill>
                <a:highlight>
                  <a:srgbClr val="FFFFFF"/>
                </a:highlight>
              </a:rPr>
              <a:t>'C'</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0" dirty="0">
                <a:solidFill>
                  <a:srgbClr val="808080"/>
                </a:solidFill>
                <a:highlight>
                  <a:srgbClr val="FFFFFF"/>
                </a:highlight>
              </a:rPr>
              <a:t>'D'</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US" sz="2800" b="0" dirty="0">
                <a:solidFill>
                  <a:srgbClr val="000000"/>
                </a:solidFill>
                <a:highlight>
                  <a:srgbClr val="FFFFFF"/>
                </a:highlight>
              </a:rPr>
              <a:t>letters</a:t>
            </a:r>
            <a:r>
              <a:rPr lang="en-US" sz="2800" b="1" dirty="0">
                <a:solidFill>
                  <a:srgbClr val="000080"/>
                </a:solidFill>
                <a:highlight>
                  <a:srgbClr val="FFFFFF"/>
                </a:highlight>
              </a:rPr>
              <a:t>[</a:t>
            </a:r>
            <a:r>
              <a:rPr lang="en-US" sz="2800" b="0" dirty="0">
                <a:solidFill>
                  <a:srgbClr val="FF8000"/>
                </a:solidFill>
                <a:highlight>
                  <a:srgbClr val="FFFFFF"/>
                </a:highlight>
              </a:rPr>
              <a:t>0</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808080"/>
                </a:solidFill>
                <a:highlight>
                  <a:srgbClr val="FFFFFF"/>
                </a:highlight>
              </a:rPr>
              <a:t>'Z'</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008000"/>
                </a:solidFill>
                <a:highlight>
                  <a:srgbClr val="FFFFFF"/>
                </a:highlight>
              </a:rPr>
              <a:t>// replace element 0 in letters with a 'Z'</a:t>
            </a:r>
          </a:p>
          <a:p>
            <a:pPr marL="0" indent="0">
              <a:buNone/>
            </a:pPr>
            <a:r>
              <a:rPr lang="en-US" sz="2800" b="0" dirty="0" err="1">
                <a:solidFill>
                  <a:srgbClr val="000000"/>
                </a:solidFill>
                <a:highlight>
                  <a:srgbClr val="FFFFFF"/>
                </a:highlight>
              </a:rPr>
              <a:t>letters</a:t>
            </a:r>
            <a:r>
              <a:rPr lang="en-US" sz="2800" b="1" dirty="0" err="1">
                <a:solidFill>
                  <a:srgbClr val="000080"/>
                </a:solidFill>
                <a:highlight>
                  <a:srgbClr val="FFFFFF"/>
                </a:highlight>
              </a:rPr>
              <a:t>.</a:t>
            </a:r>
            <a:r>
              <a:rPr lang="en-US" sz="2800" b="0" dirty="0" err="1">
                <a:solidFill>
                  <a:srgbClr val="000000"/>
                </a:solidFill>
                <a:highlight>
                  <a:srgbClr val="FFFFFF"/>
                </a:highlight>
              </a:rPr>
              <a:t>pop_back</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008000"/>
                </a:solidFill>
                <a:highlight>
                  <a:srgbClr val="FFFFFF"/>
                </a:highlight>
              </a:rPr>
              <a:t>// remove last element</a:t>
            </a:r>
          </a:p>
          <a:p>
            <a:pPr marL="0" indent="0">
              <a:buNone/>
            </a:pPr>
            <a:r>
              <a:rPr lang="en-US" sz="2800" dirty="0" err="1">
                <a:solidFill>
                  <a:srgbClr val="000000"/>
                </a:solidFill>
                <a:highlight>
                  <a:srgbClr val="FFFFFF"/>
                </a:highlight>
              </a:rPr>
              <a:t>letters</a:t>
            </a:r>
            <a:r>
              <a:rPr lang="en-US" sz="2800" b="1" dirty="0" err="1">
                <a:solidFill>
                  <a:srgbClr val="000080"/>
                </a:solidFill>
                <a:highlight>
                  <a:srgbClr val="FFFFFF"/>
                </a:highlight>
              </a:rPr>
              <a:t>.</a:t>
            </a:r>
            <a:r>
              <a:rPr lang="en-US" sz="2800" b="0" dirty="0" err="1">
                <a:solidFill>
                  <a:srgbClr val="000000"/>
                </a:solidFill>
                <a:highlight>
                  <a:srgbClr val="FFFFFF"/>
                </a:highlight>
              </a:rPr>
              <a:t>push_back</a:t>
            </a:r>
            <a:r>
              <a:rPr lang="en-US" sz="2800" b="1" dirty="0">
                <a:solidFill>
                  <a:srgbClr val="000080"/>
                </a:solidFill>
                <a:highlight>
                  <a:srgbClr val="FFFFFF"/>
                </a:highlight>
              </a:rPr>
              <a:t>(</a:t>
            </a:r>
            <a:r>
              <a:rPr lang="en-US" sz="2800" b="0" dirty="0">
                <a:solidFill>
                  <a:srgbClr val="808080"/>
                </a:solidFill>
                <a:highlight>
                  <a:srgbClr val="FFFFFF"/>
                </a:highlight>
              </a:rPr>
              <a:t>'E'</a:t>
            </a:r>
            <a:r>
              <a:rPr lang="en-US" sz="2800" b="1" dirty="0">
                <a:solidFill>
                  <a:srgbClr val="000080"/>
                </a:solidFill>
                <a:highlight>
                  <a:srgbClr val="FFFFFF"/>
                </a:highlight>
              </a:rPr>
              <a:t>);</a:t>
            </a:r>
            <a:r>
              <a:rPr lang="en-US" sz="2800" b="0" dirty="0">
                <a:solidFill>
                  <a:srgbClr val="000000"/>
                </a:solidFill>
                <a:highlight>
                  <a:srgbClr val="FFFFFF"/>
                </a:highlight>
              </a:rPr>
              <a:t> </a:t>
            </a:r>
            <a:r>
              <a:rPr lang="en-US" sz="2800" b="0" dirty="0">
                <a:solidFill>
                  <a:srgbClr val="008000"/>
                </a:solidFill>
                <a:highlight>
                  <a:srgbClr val="FFFFFF"/>
                </a:highlight>
              </a:rPr>
              <a:t>// add E as the last element</a:t>
            </a:r>
          </a:p>
          <a:p>
            <a:pPr marL="0" indent="0">
              <a:buNone/>
            </a:pPr>
            <a:r>
              <a:rPr lang="nl-NL" sz="2800" b="0" dirty="0">
                <a:solidFill>
                  <a:srgbClr val="000000"/>
                </a:solidFill>
                <a:highlight>
                  <a:srgbClr val="FFFFFF"/>
                </a:highlight>
              </a:rPr>
              <a:t>cout </a:t>
            </a:r>
            <a:r>
              <a:rPr lang="nl-NL" sz="2800" b="1" dirty="0">
                <a:solidFill>
                  <a:srgbClr val="000080"/>
                </a:solidFill>
                <a:highlight>
                  <a:srgbClr val="FFFFFF"/>
                </a:highlight>
              </a:rPr>
              <a:t>&lt;&lt;</a:t>
            </a:r>
            <a:r>
              <a:rPr lang="nl-NL" sz="2800" b="0" dirty="0">
                <a:solidFill>
                  <a:srgbClr val="000000"/>
                </a:solidFill>
                <a:highlight>
                  <a:srgbClr val="FFFFFF"/>
                </a:highlight>
              </a:rPr>
              <a:t> </a:t>
            </a:r>
            <a:r>
              <a:rPr lang="nl-NL" sz="2800" b="0" dirty="0">
                <a:solidFill>
                  <a:srgbClr val="808080"/>
                </a:solidFill>
                <a:highlight>
                  <a:srgbClr val="FFFFFF"/>
                </a:highlight>
              </a:rPr>
              <a:t>"letters: "</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1" dirty="0">
                <a:solidFill>
                  <a:srgbClr val="0000FF"/>
                </a:solidFill>
                <a:highlight>
                  <a:srgbClr val="FFFFFF"/>
                </a:highlight>
              </a:rPr>
              <a:t>for</a:t>
            </a:r>
            <a:r>
              <a:rPr lang="nl-NL" sz="2800" b="1" dirty="0">
                <a:solidFill>
                  <a:srgbClr val="000080"/>
                </a:solidFill>
                <a:highlight>
                  <a:srgbClr val="FFFFFF"/>
                </a:highlight>
              </a:rPr>
              <a:t>(</a:t>
            </a:r>
            <a:r>
              <a:rPr lang="nl-NL" sz="2800" b="0" dirty="0">
                <a:solidFill>
                  <a:srgbClr val="8000FF"/>
                </a:solidFill>
                <a:highlight>
                  <a:srgbClr val="FFFFFF"/>
                </a:highlight>
              </a:rPr>
              <a:t>unsigned</a:t>
            </a:r>
            <a:r>
              <a:rPr lang="nl-NL" sz="2800" b="0" dirty="0">
                <a:solidFill>
                  <a:srgbClr val="000000"/>
                </a:solidFill>
                <a:highlight>
                  <a:srgbClr val="FFFFFF"/>
                </a:highlight>
              </a:rPr>
              <a:t> </a:t>
            </a:r>
            <a:r>
              <a:rPr lang="nl-NL" sz="2800" b="0" dirty="0">
                <a:solidFill>
                  <a:srgbClr val="8000FF"/>
                </a:solidFill>
                <a:highlight>
                  <a:srgbClr val="FFFFFF"/>
                </a:highlight>
              </a:rPr>
              <a:t>int</a:t>
            </a:r>
            <a:r>
              <a:rPr lang="nl-NL" sz="2800" b="0" dirty="0">
                <a:solidFill>
                  <a:srgbClr val="000000"/>
                </a:solidFill>
                <a:highlight>
                  <a:srgbClr val="FFFFFF"/>
                </a:highlight>
              </a:rPr>
              <a:t> i</a:t>
            </a:r>
            <a:r>
              <a:rPr lang="nl-NL" sz="2800" b="1" dirty="0">
                <a:solidFill>
                  <a:srgbClr val="000080"/>
                </a:solidFill>
                <a:highlight>
                  <a:srgbClr val="FFFFFF"/>
                </a:highlight>
              </a:rPr>
              <a:t>=</a:t>
            </a:r>
            <a:r>
              <a:rPr lang="nl-NL" sz="2800" b="0" dirty="0">
                <a:solidFill>
                  <a:srgbClr val="FF8000"/>
                </a:solidFill>
                <a:highlight>
                  <a:srgbClr val="FFFFFF"/>
                </a:highlight>
              </a:rPr>
              <a:t>0</a:t>
            </a:r>
            <a:r>
              <a:rPr lang="nl-NL" sz="2800" b="1" dirty="0">
                <a:solidFill>
                  <a:srgbClr val="000080"/>
                </a:solidFill>
                <a:highlight>
                  <a:srgbClr val="FFFFFF"/>
                </a:highlight>
              </a:rPr>
              <a:t>;</a:t>
            </a:r>
            <a:r>
              <a:rPr lang="nl-NL" sz="2800" b="0" dirty="0">
                <a:solidFill>
                  <a:srgbClr val="000000"/>
                </a:solidFill>
                <a:highlight>
                  <a:srgbClr val="FFFFFF"/>
                </a:highlight>
              </a:rPr>
              <a:t> i</a:t>
            </a:r>
            <a:r>
              <a:rPr lang="nl-NL" sz="2800" b="1" dirty="0">
                <a:solidFill>
                  <a:srgbClr val="000080"/>
                </a:solidFill>
                <a:highlight>
                  <a:srgbClr val="FFFFFF"/>
                </a:highlight>
              </a:rPr>
              <a:t>&lt;</a:t>
            </a:r>
            <a:r>
              <a:rPr lang="nl-NL" sz="2800" b="0" dirty="0">
                <a:solidFill>
                  <a:srgbClr val="000000"/>
                </a:solidFill>
                <a:highlight>
                  <a:srgbClr val="FFFFFF"/>
                </a:highlight>
              </a:rPr>
              <a:t>letters</a:t>
            </a:r>
            <a:r>
              <a:rPr lang="nl-NL" sz="2800" b="1" dirty="0">
                <a:solidFill>
                  <a:srgbClr val="000080"/>
                </a:solidFill>
                <a:highlight>
                  <a:srgbClr val="FFFFFF"/>
                </a:highlight>
              </a:rPr>
              <a:t>.</a:t>
            </a:r>
            <a:r>
              <a:rPr lang="nl-NL" sz="2800" b="0" dirty="0">
                <a:solidFill>
                  <a:srgbClr val="000000"/>
                </a:solidFill>
                <a:highlight>
                  <a:srgbClr val="FFFFFF"/>
                </a:highlight>
              </a:rPr>
              <a:t>size</a:t>
            </a:r>
            <a:r>
              <a:rPr lang="nl-NL" sz="2800" b="1" dirty="0">
                <a:solidFill>
                  <a:srgbClr val="000080"/>
                </a:solidFill>
                <a:highlight>
                  <a:srgbClr val="FFFFFF"/>
                </a:highlight>
              </a:rPr>
              <a:t>();</a:t>
            </a:r>
            <a:r>
              <a:rPr lang="nl-NL" sz="2800" b="0" dirty="0">
                <a:solidFill>
                  <a:srgbClr val="000000"/>
                </a:solidFill>
                <a:highlight>
                  <a:srgbClr val="FFFFFF"/>
                </a:highlight>
              </a:rPr>
              <a:t> 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nl-NL" sz="2800" b="0" dirty="0">
                <a:solidFill>
                  <a:srgbClr val="000000"/>
                </a:solidFill>
                <a:highlight>
                  <a:srgbClr val="FFFFFF"/>
                </a:highlight>
              </a:rPr>
              <a:t>	cout</a:t>
            </a:r>
            <a:r>
              <a:rPr lang="nl-NL" sz="2800" b="1" dirty="0">
                <a:solidFill>
                  <a:srgbClr val="000080"/>
                </a:solidFill>
                <a:highlight>
                  <a:srgbClr val="FFFFFF"/>
                </a:highlight>
              </a:rPr>
              <a:t>&lt;&lt;</a:t>
            </a:r>
            <a:r>
              <a:rPr lang="nl-NL" sz="2800" b="0" dirty="0">
                <a:solidFill>
                  <a:srgbClr val="000000"/>
                </a:solidFill>
                <a:highlight>
                  <a:srgbClr val="FFFFFF"/>
                </a:highlight>
              </a:rPr>
              <a:t> letters</a:t>
            </a:r>
            <a:r>
              <a:rPr lang="nl-NL" sz="2800" b="1" dirty="0">
                <a:solidFill>
                  <a:srgbClr val="000080"/>
                </a:solidFill>
                <a:highlight>
                  <a:srgbClr val="FFFFFF"/>
                </a:highlight>
              </a:rPr>
              <a:t>[</a:t>
            </a:r>
            <a:r>
              <a:rPr lang="nl-NL" sz="2800" b="0" dirty="0">
                <a:solidFill>
                  <a:srgbClr val="000000"/>
                </a:solidFill>
                <a:highlight>
                  <a:srgbClr val="FFFFFF"/>
                </a:highlight>
              </a:rPr>
              <a:t>i</a:t>
            </a:r>
            <a:r>
              <a:rPr lang="nl-NL" sz="2800" b="1" dirty="0">
                <a:solidFill>
                  <a:srgbClr val="000080"/>
                </a:solidFill>
                <a:highlight>
                  <a:srgbClr val="FFFFFF"/>
                </a:highlight>
              </a:rPr>
              <a:t>]</a:t>
            </a:r>
            <a:r>
              <a:rPr lang="nl-NL" sz="2800" b="0" dirty="0">
                <a:solidFill>
                  <a:srgbClr val="000000"/>
                </a:solidFill>
                <a:highlight>
                  <a:srgbClr val="FFFFFF"/>
                </a:highlight>
              </a:rPr>
              <a:t> </a:t>
            </a:r>
            <a:r>
              <a:rPr lang="nl-NL" sz="2800" b="1" dirty="0">
                <a:solidFill>
                  <a:srgbClr val="000080"/>
                </a:solidFill>
                <a:highlight>
                  <a:srgbClr val="FFFFFF"/>
                </a:highlight>
              </a:rPr>
              <a:t>&lt;&lt;</a:t>
            </a:r>
            <a:r>
              <a:rPr lang="nl-NL"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US" sz="2800" b="1" dirty="0">
              <a:solidFill>
                <a:srgbClr val="000080"/>
              </a:solidFill>
              <a:highlight>
                <a:srgbClr val="FFFFFF"/>
              </a:highlight>
            </a:endParaRPr>
          </a:p>
          <a:p>
            <a:pPr marL="0" indent="0">
              <a:buNone/>
            </a:pPr>
            <a:endParaRPr lang="en-US" b="1" dirty="0">
              <a:solidFill>
                <a:srgbClr val="000080"/>
              </a:solidFill>
              <a:highlight>
                <a:srgbClr val="FFFFFF"/>
              </a:highlight>
            </a:endParaRPr>
          </a:p>
          <a:p>
            <a:pPr marL="0" indent="0">
              <a:buNone/>
            </a:pPr>
            <a:r>
              <a:rPr lang="en-US" dirty="0" err="1"/>
              <a:t>Bekijk</a:t>
            </a:r>
            <a:r>
              <a:rPr lang="en-US" dirty="0"/>
              <a:t> de </a:t>
            </a:r>
            <a:r>
              <a:rPr lang="en-US" dirty="0" err="1"/>
              <a:t>cppreference</a:t>
            </a:r>
            <a:r>
              <a:rPr lang="en-US" dirty="0"/>
              <a:t> (link op </a:t>
            </a:r>
            <a:r>
              <a:rPr lang="en-US" dirty="0" err="1"/>
              <a:t>Github</a:t>
            </a:r>
            <a:r>
              <a:rPr lang="en-US" dirty="0"/>
              <a:t>) </a:t>
            </a:r>
            <a:r>
              <a:rPr lang="en-US" dirty="0" err="1"/>
              <a:t>voor</a:t>
            </a:r>
            <a:r>
              <a:rPr lang="en-US" dirty="0"/>
              <a:t> </a:t>
            </a:r>
            <a:r>
              <a:rPr lang="en-US" dirty="0" err="1"/>
              <a:t>meer</a:t>
            </a:r>
            <a:r>
              <a:rPr lang="en-US" dirty="0"/>
              <a:t> </a:t>
            </a:r>
            <a:r>
              <a:rPr lang="en-US" dirty="0" err="1"/>
              <a:t>functionaliteiten</a:t>
            </a:r>
            <a:r>
              <a:rPr lang="en-US" dirty="0"/>
              <a:t>!</a:t>
            </a:r>
            <a:endParaRPr lang="en-NL" dirty="0"/>
          </a:p>
        </p:txBody>
      </p:sp>
    </p:spTree>
    <p:extLst>
      <p:ext uri="{BB962C8B-B14F-4D97-AF65-F5344CB8AC3E}">
        <p14:creationId xmlns:p14="http://schemas.microsoft.com/office/powerpoint/2010/main" val="2267938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25824-F59F-DE7F-029A-67D5C34F661D}"/>
              </a:ext>
            </a:extLst>
          </p:cNvPr>
          <p:cNvSpPr>
            <a:spLocks noGrp="1"/>
          </p:cNvSpPr>
          <p:nvPr>
            <p:ph type="title"/>
          </p:nvPr>
        </p:nvSpPr>
        <p:spPr/>
        <p:txBody>
          <a:bodyPr/>
          <a:lstStyle/>
          <a:p>
            <a:pPr algn="ctr"/>
            <a:r>
              <a:rPr lang="en-US" dirty="0"/>
              <a:t>&lt;</a:t>
            </a:r>
            <a:r>
              <a:rPr lang="en-US" dirty="0" err="1"/>
              <a:t>br</a:t>
            </a:r>
            <a:r>
              <a:rPr lang="en-US" dirty="0"/>
              <a:t>&gt;</a:t>
            </a:r>
            <a:br>
              <a:rPr lang="en-US" dirty="0"/>
            </a:br>
            <a:r>
              <a:rPr lang="en-US" dirty="0"/>
              <a:t>… En </a:t>
            </a:r>
            <a:r>
              <a:rPr lang="en-US" dirty="0" err="1"/>
              <a:t>aan</a:t>
            </a:r>
            <a:r>
              <a:rPr lang="en-US" dirty="0"/>
              <a:t> de slag!</a:t>
            </a:r>
            <a:endParaRPr lang="en-NL" dirty="0"/>
          </a:p>
        </p:txBody>
      </p:sp>
      <p:sp>
        <p:nvSpPr>
          <p:cNvPr id="3" name="Text Placeholder 2">
            <a:extLst>
              <a:ext uri="{FF2B5EF4-FFF2-40B4-BE49-F238E27FC236}">
                <a16:creationId xmlns:a16="http://schemas.microsoft.com/office/drawing/2014/main" id="{0A5B8192-3772-3B6B-40B8-AE8B4E7B9F76}"/>
              </a:ext>
            </a:extLst>
          </p:cNvPr>
          <p:cNvSpPr>
            <a:spLocks noGrp="1"/>
          </p:cNvSpPr>
          <p:nvPr>
            <p:ph type="body" idx="1"/>
          </p:nvPr>
        </p:nvSpPr>
        <p:spPr/>
        <p:txBody>
          <a:bodyPr/>
          <a:lstStyle/>
          <a:p>
            <a:endParaRPr lang="en-NL"/>
          </a:p>
        </p:txBody>
      </p:sp>
    </p:spTree>
    <p:extLst>
      <p:ext uri="{BB962C8B-B14F-4D97-AF65-F5344CB8AC3E}">
        <p14:creationId xmlns:p14="http://schemas.microsoft.com/office/powerpoint/2010/main" val="134154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B7022-9116-CDC9-1A43-B2ECCE8604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EC953-FA02-F23F-894B-D1080F3C7ABF}"/>
              </a:ext>
            </a:extLst>
          </p:cNvPr>
          <p:cNvSpPr>
            <a:spLocks noGrp="1"/>
          </p:cNvSpPr>
          <p:nvPr>
            <p:ph type="ctrTitle"/>
          </p:nvPr>
        </p:nvSpPr>
        <p:spPr/>
        <p:txBody>
          <a:bodyPr>
            <a:noAutofit/>
          </a:bodyPr>
          <a:lstStyle/>
          <a:p>
            <a:r>
              <a:rPr lang="en-US" sz="2400" dirty="0"/>
              <a:t>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r>
              <a:rPr lang="en-US" sz="2400" dirty="0" err="1"/>
              <a:t>vectoren</a:t>
            </a:r>
            <a:r>
              <a:rPr lang="en-US" sz="2400" dirty="0"/>
              <a:t> </a:t>
            </a:r>
            <a:r>
              <a:rPr lang="en-US" sz="2400" dirty="0" err="1"/>
              <a:t>en</a:t>
            </a:r>
            <a:r>
              <a:rPr lang="en-US" sz="2400" dirty="0"/>
              <a:t> loops </a:t>
            </a:r>
            <a:r>
              <a:rPr lang="en-US" sz="2400" dirty="0" err="1"/>
              <a:t>en</a:t>
            </a:r>
            <a:r>
              <a:rPr lang="en-US" sz="2400" dirty="0"/>
              <a:t> …</a:t>
            </a:r>
            <a:endParaRPr lang="en-NL" sz="2400" dirty="0"/>
          </a:p>
        </p:txBody>
      </p:sp>
      <p:sp>
        <p:nvSpPr>
          <p:cNvPr id="3" name="Subtitle 2">
            <a:extLst>
              <a:ext uri="{FF2B5EF4-FFF2-40B4-BE49-F238E27FC236}">
                <a16:creationId xmlns:a16="http://schemas.microsoft.com/office/drawing/2014/main" id="{7CDC874C-D47F-54EE-464B-26681C217EF8}"/>
              </a:ext>
            </a:extLst>
          </p:cNvPr>
          <p:cNvSpPr>
            <a:spLocks noGrp="1"/>
          </p:cNvSpPr>
          <p:nvPr>
            <p:ph type="subTitle" idx="1"/>
          </p:nvPr>
        </p:nvSpPr>
        <p:spPr/>
        <p:txBody>
          <a:bodyPr/>
          <a:lstStyle/>
          <a:p>
            <a:endParaRPr lang="en-NL"/>
          </a:p>
        </p:txBody>
      </p:sp>
    </p:spTree>
    <p:extLst>
      <p:ext uri="{BB962C8B-B14F-4D97-AF65-F5344CB8AC3E}">
        <p14:creationId xmlns:p14="http://schemas.microsoft.com/office/powerpoint/2010/main" val="355355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8215A-7FB0-4EFA-3DE6-B0F79D1D4735}"/>
              </a:ext>
            </a:extLst>
          </p:cNvPr>
          <p:cNvSpPr>
            <a:spLocks noGrp="1"/>
          </p:cNvSpPr>
          <p:nvPr>
            <p:ph type="title"/>
          </p:nvPr>
        </p:nvSpPr>
        <p:spPr/>
        <p:txBody>
          <a:bodyPr/>
          <a:lstStyle/>
          <a:p>
            <a:r>
              <a:rPr lang="en-US" dirty="0"/>
              <a:t>Disclaimer</a:t>
            </a:r>
            <a:endParaRPr lang="en-NL" dirty="0"/>
          </a:p>
        </p:txBody>
      </p:sp>
      <p:sp>
        <p:nvSpPr>
          <p:cNvPr id="3" name="Text Placeholder 2">
            <a:extLst>
              <a:ext uri="{FF2B5EF4-FFF2-40B4-BE49-F238E27FC236}">
                <a16:creationId xmlns:a16="http://schemas.microsoft.com/office/drawing/2014/main" id="{9BF1A795-79BF-60CD-2CA2-A13398C39E05}"/>
              </a:ext>
            </a:extLst>
          </p:cNvPr>
          <p:cNvSpPr>
            <a:spLocks noGrp="1"/>
          </p:cNvSpPr>
          <p:nvPr>
            <p:ph type="body" idx="1"/>
          </p:nvPr>
        </p:nvSpPr>
        <p:spPr/>
        <p:txBody>
          <a:bodyPr/>
          <a:lstStyle/>
          <a:p>
            <a:r>
              <a:rPr lang="en-US" dirty="0"/>
              <a:t>Alle code in </a:t>
            </a:r>
            <a:r>
              <a:rPr lang="en-US" dirty="0" err="1"/>
              <a:t>deze</a:t>
            </a:r>
            <a:r>
              <a:rPr lang="en-US" dirty="0"/>
              <a:t> slides is wat we ‘slideware’ </a:t>
            </a:r>
            <a:r>
              <a:rPr lang="en-US" dirty="0" err="1"/>
              <a:t>noemen</a:t>
            </a:r>
            <a:r>
              <a:rPr lang="en-US" dirty="0"/>
              <a:t> – </a:t>
            </a:r>
            <a:r>
              <a:rPr lang="en-US" dirty="0" err="1"/>
              <a:t>handig</a:t>
            </a:r>
            <a:r>
              <a:rPr lang="en-US" dirty="0"/>
              <a:t> om </a:t>
            </a:r>
            <a:r>
              <a:rPr lang="en-US" dirty="0" err="1"/>
              <a:t>concepten</a:t>
            </a:r>
            <a:r>
              <a:rPr lang="en-US" dirty="0"/>
              <a:t> </a:t>
            </a:r>
            <a:r>
              <a:rPr lang="en-US" dirty="0" err="1"/>
              <a:t>uit</a:t>
            </a:r>
            <a:r>
              <a:rPr lang="en-US" dirty="0"/>
              <a:t> </a:t>
            </a:r>
            <a:r>
              <a:rPr lang="en-US" dirty="0" err="1"/>
              <a:t>te</a:t>
            </a:r>
            <a:r>
              <a:rPr lang="en-US" dirty="0"/>
              <a:t> </a:t>
            </a:r>
            <a:r>
              <a:rPr lang="en-US" dirty="0" err="1"/>
              <a:t>leggen</a:t>
            </a:r>
            <a:r>
              <a:rPr lang="en-US" dirty="0"/>
              <a:t>, maar </a:t>
            </a:r>
            <a:r>
              <a:rPr lang="en-US" dirty="0" err="1"/>
              <a:t>niet</a:t>
            </a:r>
            <a:r>
              <a:rPr lang="en-US" dirty="0"/>
              <a:t> </a:t>
            </a:r>
            <a:r>
              <a:rPr lang="en-US" dirty="0" err="1"/>
              <a:t>altijd</a:t>
            </a:r>
            <a:r>
              <a:rPr lang="en-US" dirty="0"/>
              <a:t> </a:t>
            </a:r>
            <a:r>
              <a:rPr lang="en-US" dirty="0" err="1"/>
              <a:t>praktisch</a:t>
            </a:r>
            <a:r>
              <a:rPr lang="en-US" dirty="0"/>
              <a:t> in het </a:t>
            </a:r>
            <a:r>
              <a:rPr lang="en-US" dirty="0" err="1"/>
              <a:t>echte</a:t>
            </a:r>
            <a:r>
              <a:rPr lang="en-US" dirty="0"/>
              <a:t> </a:t>
            </a:r>
            <a:r>
              <a:rPr lang="en-US" dirty="0" err="1"/>
              <a:t>leven</a:t>
            </a:r>
            <a:r>
              <a:rPr lang="en-US" dirty="0"/>
              <a:t>. Op GitHub </a:t>
            </a:r>
            <a:r>
              <a:rPr lang="en-US" dirty="0" err="1"/>
              <a:t>vinden</a:t>
            </a:r>
            <a:r>
              <a:rPr lang="en-US" dirty="0"/>
              <a:t> </a:t>
            </a:r>
            <a:r>
              <a:rPr lang="en-US" dirty="0" err="1"/>
              <a:t>jullie</a:t>
            </a:r>
            <a:r>
              <a:rPr lang="en-US" dirty="0"/>
              <a:t> </a:t>
            </a:r>
            <a:r>
              <a:rPr lang="en-US" dirty="0" err="1"/>
              <a:t>relevantere</a:t>
            </a:r>
            <a:r>
              <a:rPr lang="en-US" dirty="0"/>
              <a:t> code </a:t>
            </a:r>
            <a:r>
              <a:rPr lang="en-US" dirty="0" err="1"/>
              <a:t>voorbeelden</a:t>
            </a:r>
            <a:r>
              <a:rPr lang="en-US" dirty="0"/>
              <a:t>, maar die </a:t>
            </a:r>
            <a:r>
              <a:rPr lang="en-US" dirty="0" err="1"/>
              <a:t>passen</a:t>
            </a:r>
            <a:r>
              <a:rPr lang="en-US" dirty="0"/>
              <a:t> (</a:t>
            </a:r>
            <a:r>
              <a:rPr lang="en-US" dirty="0" err="1"/>
              <a:t>vaak</a:t>
            </a:r>
            <a:r>
              <a:rPr lang="en-US" dirty="0"/>
              <a:t>) </a:t>
            </a:r>
            <a:r>
              <a:rPr lang="en-US" dirty="0" err="1"/>
              <a:t>niet</a:t>
            </a:r>
            <a:r>
              <a:rPr lang="en-US" dirty="0"/>
              <a:t> op slides.</a:t>
            </a:r>
            <a:endParaRPr lang="en-NL" dirty="0"/>
          </a:p>
        </p:txBody>
      </p:sp>
    </p:spTree>
    <p:extLst>
      <p:ext uri="{BB962C8B-B14F-4D97-AF65-F5344CB8AC3E}">
        <p14:creationId xmlns:p14="http://schemas.microsoft.com/office/powerpoint/2010/main" val="331473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DF2E6-0DFE-CECE-1DE5-ADD5A832C2D7}"/>
              </a:ext>
            </a:extLst>
          </p:cNvPr>
          <p:cNvSpPr>
            <a:spLocks noGrp="1"/>
          </p:cNvSpPr>
          <p:nvPr>
            <p:ph type="title"/>
          </p:nvPr>
        </p:nvSpPr>
        <p:spPr/>
        <p:txBody>
          <a:bodyPr/>
          <a:lstStyle/>
          <a:p>
            <a:r>
              <a:rPr lang="en-US" dirty="0"/>
              <a:t>Planning</a:t>
            </a:r>
            <a:endParaRPr lang="en-NL" dirty="0"/>
          </a:p>
        </p:txBody>
      </p:sp>
      <p:sp>
        <p:nvSpPr>
          <p:cNvPr id="3" name="Content Placeholder 2">
            <a:extLst>
              <a:ext uri="{FF2B5EF4-FFF2-40B4-BE49-F238E27FC236}">
                <a16:creationId xmlns:a16="http://schemas.microsoft.com/office/drawing/2014/main" id="{98693B14-E801-8B4A-6E20-50F836DB6207}"/>
              </a:ext>
            </a:extLst>
          </p:cNvPr>
          <p:cNvSpPr>
            <a:spLocks noGrp="1"/>
          </p:cNvSpPr>
          <p:nvPr>
            <p:ph idx="1"/>
          </p:nvPr>
        </p:nvSpPr>
        <p:spPr/>
        <p:txBody>
          <a:bodyPr/>
          <a:lstStyle/>
          <a:p>
            <a:r>
              <a:rPr lang="en-US" dirty="0"/>
              <a:t>Loop basics (Python vs C++)</a:t>
            </a:r>
          </a:p>
          <a:p>
            <a:pPr lvl="1"/>
            <a:r>
              <a:rPr lang="en-US" dirty="0"/>
              <a:t>For</a:t>
            </a:r>
          </a:p>
          <a:p>
            <a:pPr lvl="1"/>
            <a:r>
              <a:rPr lang="en-US" dirty="0"/>
              <a:t>While</a:t>
            </a:r>
          </a:p>
          <a:p>
            <a:pPr lvl="1"/>
            <a:r>
              <a:rPr lang="en-US" dirty="0" err="1"/>
              <a:t>Wanneer</a:t>
            </a:r>
            <a:r>
              <a:rPr lang="en-US" dirty="0"/>
              <a:t> </a:t>
            </a:r>
            <a:r>
              <a:rPr lang="en-US" dirty="0" err="1"/>
              <a:t>welke</a:t>
            </a:r>
            <a:r>
              <a:rPr lang="en-US" dirty="0"/>
              <a:t>?</a:t>
            </a:r>
          </a:p>
          <a:p>
            <a:r>
              <a:rPr lang="en-US" dirty="0"/>
              <a:t>Vector</a:t>
            </a:r>
          </a:p>
          <a:p>
            <a:r>
              <a:rPr lang="en-US" dirty="0"/>
              <a:t>Aan de slag! </a:t>
            </a:r>
          </a:p>
        </p:txBody>
      </p:sp>
    </p:spTree>
    <p:extLst>
      <p:ext uri="{BB962C8B-B14F-4D97-AF65-F5344CB8AC3E}">
        <p14:creationId xmlns:p14="http://schemas.microsoft.com/office/powerpoint/2010/main" val="346462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7EE49-0551-E5D2-47A3-17D50C052C54}"/>
              </a:ext>
            </a:extLst>
          </p:cNvPr>
          <p:cNvSpPr>
            <a:spLocks noGrp="1"/>
          </p:cNvSpPr>
          <p:nvPr>
            <p:ph type="title"/>
          </p:nvPr>
        </p:nvSpPr>
        <p:spPr/>
        <p:txBody>
          <a:bodyPr/>
          <a:lstStyle/>
          <a:p>
            <a:r>
              <a:rPr lang="en-US" dirty="0"/>
              <a:t>For loops</a:t>
            </a:r>
            <a:endParaRPr lang="en-NL" dirty="0"/>
          </a:p>
        </p:txBody>
      </p:sp>
      <p:sp>
        <p:nvSpPr>
          <p:cNvPr id="3" name="Text Placeholder 2">
            <a:extLst>
              <a:ext uri="{FF2B5EF4-FFF2-40B4-BE49-F238E27FC236}">
                <a16:creationId xmlns:a16="http://schemas.microsoft.com/office/drawing/2014/main" id="{683C01D3-7561-4531-03A7-F48FDA27919B}"/>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BB7BDD23-C469-BE2D-E9AA-D6CADB4BDEB3}"/>
              </a:ext>
            </a:extLst>
          </p:cNvPr>
          <p:cNvSpPr>
            <a:spLocks noGrp="1"/>
          </p:cNvSpPr>
          <p:nvPr>
            <p:ph sz="half" idx="2"/>
          </p:nvPr>
        </p:nvSpPr>
        <p:spPr/>
        <p:txBody>
          <a:bodyPr>
            <a:normAutofit/>
          </a:bodyPr>
          <a:lstStyle/>
          <a:p>
            <a:pPr marL="0" indent="0">
              <a:buNone/>
            </a:pPr>
            <a:r>
              <a:rPr lang="en-US" sz="2800" b="1" dirty="0">
                <a:solidFill>
                  <a:srgbClr val="0000FF"/>
                </a:solidFill>
                <a:highlight>
                  <a:srgbClr val="FFFFFF"/>
                </a:highlight>
              </a:rPr>
              <a:t>for</a:t>
            </a:r>
            <a:r>
              <a:rPr lang="en-US" sz="2800" b="0" dirty="0">
                <a:solidFill>
                  <a:srgbClr val="000000"/>
                </a:solidFill>
                <a:highlight>
                  <a:srgbClr val="FFFFFF"/>
                </a:highlight>
              </a:rPr>
              <a:t> </a:t>
            </a:r>
            <a:r>
              <a:rPr lang="en-US" sz="2800" b="0" dirty="0" err="1">
                <a:solidFill>
                  <a:srgbClr val="000000"/>
                </a:solidFill>
                <a:highlight>
                  <a:srgbClr val="FFFFFF"/>
                </a:highlight>
              </a:rPr>
              <a:t>i</a:t>
            </a:r>
            <a:r>
              <a:rPr lang="en-US" sz="2800" b="0" dirty="0">
                <a:solidFill>
                  <a:srgbClr val="000000"/>
                </a:solidFill>
                <a:highlight>
                  <a:srgbClr val="FFFFFF"/>
                </a:highlight>
              </a:rPr>
              <a:t> </a:t>
            </a:r>
            <a:r>
              <a:rPr lang="en-US" sz="2800" b="1" dirty="0">
                <a:solidFill>
                  <a:srgbClr val="0000FF"/>
                </a:solidFill>
                <a:highlight>
                  <a:srgbClr val="FFFFFF"/>
                </a:highlight>
              </a:rPr>
              <a:t>in</a:t>
            </a:r>
            <a:r>
              <a:rPr lang="en-US" sz="2800" b="0" dirty="0">
                <a:solidFill>
                  <a:srgbClr val="000000"/>
                </a:solidFill>
                <a:highlight>
                  <a:srgbClr val="FFFFFF"/>
                </a:highlight>
              </a:rPr>
              <a:t> </a:t>
            </a:r>
            <a:r>
              <a:rPr lang="en-US" sz="2800" b="1" dirty="0">
                <a:solidFill>
                  <a:srgbClr val="880088"/>
                </a:solidFill>
                <a:highlight>
                  <a:srgbClr val="FFFFFF"/>
                </a:highlight>
              </a:rPr>
              <a:t>range</a:t>
            </a:r>
            <a:r>
              <a:rPr lang="en-US" sz="2800" b="1" dirty="0">
                <a:solidFill>
                  <a:srgbClr val="000080"/>
                </a:solidFill>
                <a:highlight>
                  <a:srgbClr val="FFFFFF"/>
                </a:highlight>
              </a:rPr>
              <a:t>(</a:t>
            </a:r>
            <a:r>
              <a:rPr lang="en-US" sz="2800" b="0" dirty="0">
                <a:solidFill>
                  <a:srgbClr val="FF0000"/>
                </a:solidFill>
                <a:highlight>
                  <a:srgbClr val="FFFFFF"/>
                </a:highlight>
              </a:rPr>
              <a:t>10</a:t>
            </a:r>
            <a:r>
              <a:rPr lang="en-US" sz="2800" b="1" dirty="0">
                <a:solidFill>
                  <a:srgbClr val="000080"/>
                </a:solidFill>
                <a:highlight>
                  <a:srgbClr val="FFFFFF"/>
                </a:highlight>
              </a:rPr>
              <a:t>):</a:t>
            </a:r>
            <a:endParaRPr lang="en-US" sz="2800" b="0" dirty="0">
              <a:solidFill>
                <a:srgbClr val="000000"/>
              </a:solidFill>
              <a:highlight>
                <a:srgbClr val="FFFFFF"/>
              </a:highlight>
            </a:endParaRPr>
          </a:p>
          <a:p>
            <a:pPr marL="0" indent="0">
              <a:buNone/>
            </a:pPr>
            <a:r>
              <a:rPr lang="nl-NL" sz="2800" b="0" dirty="0">
                <a:solidFill>
                  <a:srgbClr val="000000"/>
                </a:solidFill>
                <a:highlight>
                  <a:srgbClr val="FFFFFF"/>
                </a:highlight>
              </a:rPr>
              <a:t>	</a:t>
            </a:r>
            <a:r>
              <a:rPr lang="nl-NL" sz="2800" b="1" dirty="0">
                <a:solidFill>
                  <a:srgbClr val="880088"/>
                </a:solidFill>
                <a:highlight>
                  <a:srgbClr val="FFFFFF"/>
                </a:highlight>
              </a:rPr>
              <a:t>print</a:t>
            </a:r>
            <a:r>
              <a:rPr lang="nl-NL" sz="2800" b="1" dirty="0">
                <a:solidFill>
                  <a:srgbClr val="000080"/>
                </a:solidFill>
                <a:highlight>
                  <a:srgbClr val="FFFFFF"/>
                </a:highlight>
              </a:rPr>
              <a:t>(</a:t>
            </a:r>
            <a:r>
              <a:rPr lang="nl-NL" sz="2800" b="0" dirty="0">
                <a:solidFill>
                  <a:srgbClr val="000000"/>
                </a:solidFill>
                <a:highlight>
                  <a:srgbClr val="FFFFFF"/>
                </a:highlight>
              </a:rPr>
              <a:t>i</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0</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1</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2</a:t>
            </a:r>
            <a:endParaRPr lang="en-NL" sz="2800" b="0" dirty="0">
              <a:solidFill>
                <a:srgbClr val="000000"/>
              </a:solidFill>
              <a:highlight>
                <a:srgbClr val="FFFFFF"/>
              </a:highlight>
            </a:endParaRPr>
          </a:p>
          <a:p>
            <a:pPr marL="0" indent="0">
              <a:buNone/>
            </a:pPr>
            <a:r>
              <a:rPr lang="en-NL" sz="2800" b="0" dirty="0">
                <a:solidFill>
                  <a:srgbClr val="008000"/>
                </a:solidFill>
                <a:highlight>
                  <a:srgbClr val="FFFFFF"/>
                </a:highlight>
              </a:rPr>
              <a:t># 3 ...</a:t>
            </a:r>
            <a:endParaRPr lang="en-NL" dirty="0"/>
          </a:p>
        </p:txBody>
      </p:sp>
      <p:sp>
        <p:nvSpPr>
          <p:cNvPr id="5" name="Text Placeholder 4">
            <a:extLst>
              <a:ext uri="{FF2B5EF4-FFF2-40B4-BE49-F238E27FC236}">
                <a16:creationId xmlns:a16="http://schemas.microsoft.com/office/drawing/2014/main" id="{4946FF86-4310-1469-E1E5-3F6CDED2737B}"/>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B2633832-3ADA-820E-638C-0BBFAFAF7AAD}"/>
              </a:ext>
            </a:extLst>
          </p:cNvPr>
          <p:cNvSpPr>
            <a:spLocks noGrp="1"/>
          </p:cNvSpPr>
          <p:nvPr>
            <p:ph sz="quarter" idx="4"/>
          </p:nvPr>
        </p:nvSpPr>
        <p:spPr/>
        <p:txBody>
          <a:bodyPr>
            <a:normAutofit/>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0</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1</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2</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3 ..</a:t>
            </a:r>
            <a:endParaRPr lang="en-NL" dirty="0"/>
          </a:p>
        </p:txBody>
      </p:sp>
      <p:sp>
        <p:nvSpPr>
          <p:cNvPr id="7" name="TextBox 6">
            <a:extLst>
              <a:ext uri="{FF2B5EF4-FFF2-40B4-BE49-F238E27FC236}">
                <a16:creationId xmlns:a16="http://schemas.microsoft.com/office/drawing/2014/main" id="{AFAA44DB-E64E-C176-1E2A-5B327AE71525}"/>
              </a:ext>
            </a:extLst>
          </p:cNvPr>
          <p:cNvSpPr txBox="1"/>
          <p:nvPr/>
        </p:nvSpPr>
        <p:spPr>
          <a:xfrm>
            <a:off x="836612" y="1477724"/>
            <a:ext cx="6178038" cy="369332"/>
          </a:xfrm>
          <a:prstGeom prst="rect">
            <a:avLst/>
          </a:prstGeom>
          <a:noFill/>
        </p:spPr>
        <p:txBody>
          <a:bodyPr wrap="none" rtlCol="0">
            <a:spAutoFit/>
          </a:bodyPr>
          <a:lstStyle/>
          <a:p>
            <a:pPr marL="285750" indent="-285750">
              <a:buFont typeface="Arial" panose="020B0604020202020204" pitchFamily="34" charset="0"/>
              <a:buChar char="•"/>
            </a:pPr>
            <a:r>
              <a:rPr lang="en-US" dirty="0"/>
              <a:t>Hoe </a:t>
            </a:r>
            <a:r>
              <a:rPr lang="en-US" dirty="0" err="1"/>
              <a:t>herhalen</a:t>
            </a:r>
            <a:r>
              <a:rPr lang="en-US" dirty="0"/>
              <a:t> we </a:t>
            </a:r>
            <a:r>
              <a:rPr lang="en-US" dirty="0" err="1"/>
              <a:t>een</a:t>
            </a:r>
            <a:r>
              <a:rPr lang="en-US" dirty="0"/>
              <a:t> </a:t>
            </a:r>
            <a:r>
              <a:rPr lang="en-US" dirty="0" err="1"/>
              <a:t>specifiek</a:t>
            </a:r>
            <a:r>
              <a:rPr lang="en-US" dirty="0"/>
              <a:t> </a:t>
            </a:r>
            <a:r>
              <a:rPr lang="en-US" dirty="0" err="1"/>
              <a:t>stukje</a:t>
            </a:r>
            <a:r>
              <a:rPr lang="en-US" dirty="0"/>
              <a:t> code exact 10 </a:t>
            </a:r>
            <a:r>
              <a:rPr lang="en-US" dirty="0" err="1"/>
              <a:t>keer</a:t>
            </a:r>
            <a:r>
              <a:rPr lang="en-US" dirty="0"/>
              <a:t>?</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9576B39E-A2FF-96D9-5B4E-5BBF59AE43B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32146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2C319-08A1-4BA3-A149-5EAE8917A8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84211-BA7E-A097-A44B-D8F6C89C3859}"/>
              </a:ext>
            </a:extLst>
          </p:cNvPr>
          <p:cNvSpPr>
            <a:spLocks noGrp="1"/>
          </p:cNvSpPr>
          <p:nvPr>
            <p:ph type="title"/>
          </p:nvPr>
        </p:nvSpPr>
        <p:spPr/>
        <p:txBody>
          <a:bodyPr/>
          <a:lstStyle/>
          <a:p>
            <a:r>
              <a:rPr lang="en-US" dirty="0"/>
              <a:t>For loops</a:t>
            </a:r>
            <a:endParaRPr lang="en-NL" dirty="0"/>
          </a:p>
        </p:txBody>
      </p:sp>
      <p:sp>
        <p:nvSpPr>
          <p:cNvPr id="3" name="Text Placeholder 2">
            <a:extLst>
              <a:ext uri="{FF2B5EF4-FFF2-40B4-BE49-F238E27FC236}">
                <a16:creationId xmlns:a16="http://schemas.microsoft.com/office/drawing/2014/main" id="{61B79ED4-C0F3-66D2-5A37-DD9F895CADB0}"/>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051C8E49-78F6-A37D-D7D1-6ACF2A19358E}"/>
              </a:ext>
            </a:extLst>
          </p:cNvPr>
          <p:cNvSpPr>
            <a:spLocks noGrp="1"/>
          </p:cNvSpPr>
          <p:nvPr>
            <p:ph sz="half" idx="2"/>
          </p:nvPr>
        </p:nvSpPr>
        <p:spPr/>
        <p:txBody>
          <a:bodyPr>
            <a:normAutofit/>
          </a:bodyPr>
          <a:lstStyle/>
          <a:p>
            <a:pPr marL="0" indent="0">
              <a:buNone/>
            </a:pPr>
            <a:r>
              <a:rPr lang="en-US" b="1" dirty="0">
                <a:solidFill>
                  <a:srgbClr val="0000FF"/>
                </a:solidFill>
                <a:highlight>
                  <a:srgbClr val="FFFFFF"/>
                </a:highlight>
              </a:rPr>
              <a:t>for</a:t>
            </a:r>
            <a:r>
              <a:rPr lang="en-US" dirty="0">
                <a:solidFill>
                  <a:srgbClr val="000000"/>
                </a:solidFill>
                <a:highlight>
                  <a:srgbClr val="FFFFFF"/>
                </a:highlight>
              </a:rPr>
              <a:t> </a:t>
            </a:r>
            <a:r>
              <a:rPr lang="en-US" dirty="0" err="1">
                <a:solidFill>
                  <a:srgbClr val="000000"/>
                </a:solidFill>
                <a:highlight>
                  <a:srgbClr val="FFFFFF"/>
                </a:highlight>
              </a:rPr>
              <a:t>i</a:t>
            </a:r>
            <a:r>
              <a:rPr lang="en-US" dirty="0">
                <a:solidFill>
                  <a:srgbClr val="000000"/>
                </a:solidFill>
                <a:highlight>
                  <a:srgbClr val="FFFFFF"/>
                </a:highlight>
              </a:rPr>
              <a:t> </a:t>
            </a:r>
            <a:r>
              <a:rPr lang="en-US" b="1" dirty="0">
                <a:solidFill>
                  <a:srgbClr val="0000FF"/>
                </a:solidFill>
                <a:highlight>
                  <a:srgbClr val="FFFFFF"/>
                </a:highlight>
              </a:rPr>
              <a:t>in</a:t>
            </a:r>
            <a:r>
              <a:rPr lang="en-US" dirty="0">
                <a:solidFill>
                  <a:srgbClr val="000000"/>
                </a:solidFill>
                <a:highlight>
                  <a:srgbClr val="FFFFFF"/>
                </a:highlight>
              </a:rPr>
              <a:t> </a:t>
            </a:r>
            <a:r>
              <a:rPr lang="en-US" b="1" dirty="0">
                <a:solidFill>
                  <a:srgbClr val="880088"/>
                </a:solidFill>
                <a:highlight>
                  <a:srgbClr val="FFFFFF"/>
                </a:highlight>
              </a:rPr>
              <a:t>range</a:t>
            </a:r>
            <a:r>
              <a:rPr lang="en-US" b="1" dirty="0">
                <a:solidFill>
                  <a:srgbClr val="000080"/>
                </a:solidFill>
                <a:highlight>
                  <a:srgbClr val="FFFFFF"/>
                </a:highlight>
              </a:rPr>
              <a:t>(</a:t>
            </a:r>
            <a:r>
              <a:rPr lang="en-US" dirty="0">
                <a:solidFill>
                  <a:srgbClr val="FF0000"/>
                </a:solidFill>
                <a:highlight>
                  <a:srgbClr val="FFFFFF"/>
                </a:highlight>
              </a:rPr>
              <a:t>5</a:t>
            </a:r>
            <a:r>
              <a:rPr lang="en-US" b="1" dirty="0">
                <a:solidFill>
                  <a:srgbClr val="000080"/>
                </a:solidFill>
                <a:highlight>
                  <a:srgbClr val="FFFFFF"/>
                </a:highlight>
              </a:rPr>
              <a:t>,</a:t>
            </a:r>
            <a:r>
              <a:rPr lang="en-US" dirty="0">
                <a:solidFill>
                  <a:srgbClr val="000000"/>
                </a:solidFill>
                <a:highlight>
                  <a:srgbClr val="FFFFFF"/>
                </a:highlight>
              </a:rPr>
              <a:t> </a:t>
            </a:r>
            <a:r>
              <a:rPr lang="en-US" dirty="0">
                <a:solidFill>
                  <a:srgbClr val="FF0000"/>
                </a:solidFill>
                <a:highlight>
                  <a:srgbClr val="FFFFFF"/>
                </a:highlight>
              </a:rPr>
              <a:t>10</a:t>
            </a:r>
            <a:r>
              <a:rPr lang="en-US" b="1" dirty="0">
                <a:solidFill>
                  <a:srgbClr val="000080"/>
                </a:solidFill>
                <a:highlight>
                  <a:srgbClr val="FFFFFF"/>
                </a:highlight>
              </a:rPr>
              <a:t>):</a:t>
            </a:r>
            <a:endParaRPr lang="en-US" dirty="0">
              <a:solidFill>
                <a:srgbClr val="000000"/>
              </a:solidFill>
              <a:highlight>
                <a:srgbClr val="FFFFFF"/>
              </a:highlight>
            </a:endParaRPr>
          </a:p>
          <a:p>
            <a:pPr marL="0" indent="0">
              <a:buNone/>
            </a:pPr>
            <a:r>
              <a:rPr lang="nl-NL" dirty="0">
                <a:solidFill>
                  <a:srgbClr val="000000"/>
                </a:solidFill>
                <a:highlight>
                  <a:srgbClr val="FFFFFF"/>
                </a:highlight>
              </a:rPr>
              <a:t>	</a:t>
            </a:r>
            <a:r>
              <a:rPr lang="nl-NL" b="1" dirty="0">
                <a:solidFill>
                  <a:srgbClr val="880088"/>
                </a:solidFill>
                <a:highlight>
                  <a:srgbClr val="FFFFFF"/>
                </a:highlight>
              </a:rPr>
              <a:t>print</a:t>
            </a:r>
            <a:r>
              <a:rPr lang="nl-NL" b="1" dirty="0">
                <a:solidFill>
                  <a:srgbClr val="000080"/>
                </a:solidFill>
                <a:highlight>
                  <a:srgbClr val="FFFFFF"/>
                </a:highlight>
              </a:rPr>
              <a:t>(</a:t>
            </a:r>
            <a:r>
              <a:rPr lang="nl-NL" dirty="0">
                <a:solidFill>
                  <a:srgbClr val="000000"/>
                </a:solidFill>
                <a:highlight>
                  <a:srgbClr val="FFFFFF"/>
                </a:highlight>
              </a:rPr>
              <a:t>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5</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6</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7</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8</a:t>
            </a:r>
            <a:r>
              <a:rPr lang="en-NL" dirty="0">
                <a:solidFill>
                  <a:srgbClr val="008000"/>
                </a:solidFill>
                <a:highlight>
                  <a:srgbClr val="FFFFFF"/>
                </a:highlight>
              </a:rPr>
              <a:t> ...</a:t>
            </a:r>
            <a:endParaRPr lang="en-NL" dirty="0"/>
          </a:p>
        </p:txBody>
      </p:sp>
      <p:sp>
        <p:nvSpPr>
          <p:cNvPr id="5" name="Text Placeholder 4">
            <a:extLst>
              <a:ext uri="{FF2B5EF4-FFF2-40B4-BE49-F238E27FC236}">
                <a16:creationId xmlns:a16="http://schemas.microsoft.com/office/drawing/2014/main" id="{7FEAD64E-3FA4-39B8-C91E-8C9BF4233BF6}"/>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9DD4333E-0098-9653-A9F7-B50DF0EF51E1}"/>
              </a:ext>
            </a:extLst>
          </p:cNvPr>
          <p:cNvSpPr>
            <a:spLocks noGrp="1"/>
          </p:cNvSpPr>
          <p:nvPr>
            <p:ph sz="quarter" idx="4"/>
          </p:nvPr>
        </p:nvSpPr>
        <p:spPr/>
        <p:txBody>
          <a:bodyPr>
            <a:normAutofit/>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dirty="0">
                <a:solidFill>
                  <a:srgbClr val="FF8000"/>
                </a:solidFill>
                <a:highlight>
                  <a:srgbClr val="FFFFFF"/>
                </a:highlight>
              </a:rPr>
              <a:t>5</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5</a:t>
            </a:r>
            <a:endParaRPr lang="en-NL" sz="2800" b="0" dirty="0">
              <a:solidFill>
                <a:srgbClr val="804000"/>
              </a:solidFill>
              <a:highlight>
                <a:srgbClr val="FFFFFF"/>
              </a:highlight>
            </a:endParaRPr>
          </a:p>
          <a:p>
            <a:pPr marL="0" indent="0">
              <a:buNone/>
            </a:pPr>
            <a:r>
              <a:rPr lang="en-NL" sz="2800" b="0" dirty="0">
                <a:solidFill>
                  <a:srgbClr val="804000"/>
                </a:solidFill>
                <a:highlight>
                  <a:srgbClr val="FFFFFF"/>
                </a:highlight>
              </a:rPr>
              <a:t>#</a:t>
            </a:r>
            <a:r>
              <a:rPr lang="en-US" dirty="0">
                <a:solidFill>
                  <a:srgbClr val="804000"/>
                </a:solidFill>
                <a:highlight>
                  <a:srgbClr val="FFFFFF"/>
                </a:highlight>
              </a:rPr>
              <a:t> 6</a:t>
            </a:r>
            <a:endParaRPr lang="en-NL" sz="2800" b="0" dirty="0">
              <a:solidFill>
                <a:srgbClr val="804000"/>
              </a:solidFill>
              <a:highlight>
                <a:srgbClr val="FFFFFF"/>
              </a:highlight>
            </a:endParaRPr>
          </a:p>
          <a:p>
            <a:pPr marL="0" indent="0">
              <a:buNone/>
            </a:pPr>
            <a:r>
              <a:rPr lang="en-NL" sz="2800" b="0" dirty="0">
                <a:solidFill>
                  <a:srgbClr val="804000"/>
                </a:solidFill>
                <a:highlight>
                  <a:srgbClr val="FFFFFF"/>
                </a:highlight>
              </a:rPr>
              <a:t>#</a:t>
            </a:r>
            <a:r>
              <a:rPr lang="en-US" dirty="0">
                <a:solidFill>
                  <a:srgbClr val="804000"/>
                </a:solidFill>
                <a:highlight>
                  <a:srgbClr val="FFFFFF"/>
                </a:highlight>
              </a:rPr>
              <a:t> 7</a:t>
            </a:r>
            <a:endParaRPr lang="en-NL" sz="2800" b="0" dirty="0">
              <a:solidFill>
                <a:srgbClr val="804000"/>
              </a:solidFill>
              <a:highlight>
                <a:srgbClr val="FFFFFF"/>
              </a:highlight>
            </a:endParaRP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US" dirty="0">
                <a:solidFill>
                  <a:srgbClr val="804000"/>
                </a:solidFill>
                <a:highlight>
                  <a:srgbClr val="FFFFFF"/>
                </a:highlight>
              </a:rPr>
              <a:t>8 </a:t>
            </a:r>
            <a:r>
              <a:rPr lang="en-NL" sz="2800" b="0" dirty="0">
                <a:solidFill>
                  <a:srgbClr val="804000"/>
                </a:solidFill>
                <a:highlight>
                  <a:srgbClr val="FFFFFF"/>
                </a:highlight>
              </a:rPr>
              <a:t>…</a:t>
            </a:r>
            <a:endParaRPr lang="en-NL" dirty="0"/>
          </a:p>
        </p:txBody>
      </p:sp>
      <p:sp>
        <p:nvSpPr>
          <p:cNvPr id="7" name="TextBox 6">
            <a:extLst>
              <a:ext uri="{FF2B5EF4-FFF2-40B4-BE49-F238E27FC236}">
                <a16:creationId xmlns:a16="http://schemas.microsoft.com/office/drawing/2014/main" id="{3B37F467-4339-B362-38BE-907FE4488671}"/>
              </a:ext>
            </a:extLst>
          </p:cNvPr>
          <p:cNvSpPr txBox="1"/>
          <p:nvPr/>
        </p:nvSpPr>
        <p:spPr>
          <a:xfrm>
            <a:off x="836612" y="1477724"/>
            <a:ext cx="4229043" cy="369332"/>
          </a:xfrm>
          <a:prstGeom prst="rect">
            <a:avLst/>
          </a:prstGeom>
          <a:noFill/>
        </p:spPr>
        <p:txBody>
          <a:bodyPr wrap="none" rtlCol="0">
            <a:spAutoFit/>
          </a:bodyPr>
          <a:lstStyle/>
          <a:p>
            <a:pPr marL="285750" indent="-285750">
              <a:buFont typeface="Arial" panose="020B0604020202020204" pitchFamily="34" charset="0"/>
              <a:buChar char="•"/>
            </a:pPr>
            <a:r>
              <a:rPr lang="en-US" dirty="0"/>
              <a:t>Hoe </a:t>
            </a:r>
            <a:r>
              <a:rPr lang="en-US" dirty="0" err="1"/>
              <a:t>starten</a:t>
            </a:r>
            <a:r>
              <a:rPr lang="en-US" dirty="0"/>
              <a:t> we </a:t>
            </a:r>
            <a:r>
              <a:rPr lang="en-US" dirty="0" err="1"/>
              <a:t>vanaf</a:t>
            </a:r>
            <a:r>
              <a:rPr lang="en-US" dirty="0"/>
              <a:t> </a:t>
            </a:r>
            <a:r>
              <a:rPr lang="en-US" dirty="0" err="1"/>
              <a:t>een</a:t>
            </a:r>
            <a:r>
              <a:rPr lang="en-US" dirty="0"/>
              <a:t> </a:t>
            </a:r>
            <a:r>
              <a:rPr lang="en-US" dirty="0" err="1"/>
              <a:t>ander</a:t>
            </a:r>
            <a:r>
              <a:rPr lang="en-US" dirty="0"/>
              <a:t> punt?</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3C5184C7-AB70-2235-C8CF-7554B028725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1612712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F51FB-B4DC-F755-F3A4-56A406EA0B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841B4-F54C-E056-E034-E1733F45F858}"/>
              </a:ext>
            </a:extLst>
          </p:cNvPr>
          <p:cNvSpPr>
            <a:spLocks noGrp="1"/>
          </p:cNvSpPr>
          <p:nvPr>
            <p:ph type="title"/>
          </p:nvPr>
        </p:nvSpPr>
        <p:spPr/>
        <p:txBody>
          <a:bodyPr/>
          <a:lstStyle/>
          <a:p>
            <a:r>
              <a:rPr lang="en-US" dirty="0"/>
              <a:t>For loops</a:t>
            </a:r>
            <a:endParaRPr lang="en-NL" dirty="0"/>
          </a:p>
        </p:txBody>
      </p:sp>
      <p:sp>
        <p:nvSpPr>
          <p:cNvPr id="3" name="Text Placeholder 2">
            <a:extLst>
              <a:ext uri="{FF2B5EF4-FFF2-40B4-BE49-F238E27FC236}">
                <a16:creationId xmlns:a16="http://schemas.microsoft.com/office/drawing/2014/main" id="{B5E75105-D4BB-2B5F-5755-000ECFED9F17}"/>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22F26D49-1302-D935-BAFA-12BE8383A11C}"/>
              </a:ext>
            </a:extLst>
          </p:cNvPr>
          <p:cNvSpPr>
            <a:spLocks noGrp="1"/>
          </p:cNvSpPr>
          <p:nvPr>
            <p:ph sz="half" idx="2"/>
          </p:nvPr>
        </p:nvSpPr>
        <p:spPr/>
        <p:txBody>
          <a:bodyPr>
            <a:normAutofit/>
          </a:bodyPr>
          <a:lstStyle/>
          <a:p>
            <a:pPr marL="0" indent="0">
              <a:buNone/>
            </a:pPr>
            <a:r>
              <a:rPr lang="en-US" b="1" dirty="0">
                <a:solidFill>
                  <a:srgbClr val="0000FF"/>
                </a:solidFill>
                <a:highlight>
                  <a:srgbClr val="FFFFFF"/>
                </a:highlight>
              </a:rPr>
              <a:t>for</a:t>
            </a:r>
            <a:r>
              <a:rPr lang="en-US" dirty="0">
                <a:solidFill>
                  <a:srgbClr val="000000"/>
                </a:solidFill>
                <a:highlight>
                  <a:srgbClr val="FFFFFF"/>
                </a:highlight>
              </a:rPr>
              <a:t> </a:t>
            </a:r>
            <a:r>
              <a:rPr lang="en-US" dirty="0" err="1">
                <a:solidFill>
                  <a:srgbClr val="000000"/>
                </a:solidFill>
                <a:highlight>
                  <a:srgbClr val="FFFFFF"/>
                </a:highlight>
              </a:rPr>
              <a:t>i</a:t>
            </a:r>
            <a:r>
              <a:rPr lang="en-US" dirty="0">
                <a:solidFill>
                  <a:srgbClr val="000000"/>
                </a:solidFill>
                <a:highlight>
                  <a:srgbClr val="FFFFFF"/>
                </a:highlight>
              </a:rPr>
              <a:t> </a:t>
            </a:r>
            <a:r>
              <a:rPr lang="en-US" b="1" dirty="0">
                <a:solidFill>
                  <a:srgbClr val="0000FF"/>
                </a:solidFill>
                <a:highlight>
                  <a:srgbClr val="FFFFFF"/>
                </a:highlight>
              </a:rPr>
              <a:t>in</a:t>
            </a:r>
            <a:r>
              <a:rPr lang="en-US" dirty="0">
                <a:solidFill>
                  <a:srgbClr val="000000"/>
                </a:solidFill>
                <a:highlight>
                  <a:srgbClr val="FFFFFF"/>
                </a:highlight>
              </a:rPr>
              <a:t> </a:t>
            </a:r>
            <a:r>
              <a:rPr lang="en-US" b="1" dirty="0">
                <a:solidFill>
                  <a:srgbClr val="880088"/>
                </a:solidFill>
                <a:highlight>
                  <a:srgbClr val="FFFFFF"/>
                </a:highlight>
              </a:rPr>
              <a:t>range</a:t>
            </a:r>
            <a:r>
              <a:rPr lang="en-US" b="1" dirty="0">
                <a:solidFill>
                  <a:srgbClr val="000080"/>
                </a:solidFill>
                <a:highlight>
                  <a:srgbClr val="FFFFFF"/>
                </a:highlight>
              </a:rPr>
              <a:t>(</a:t>
            </a:r>
            <a:r>
              <a:rPr lang="en-US" dirty="0">
                <a:solidFill>
                  <a:srgbClr val="FF0000"/>
                </a:solidFill>
                <a:highlight>
                  <a:srgbClr val="FFFFFF"/>
                </a:highlight>
              </a:rPr>
              <a:t>1</a:t>
            </a:r>
            <a:r>
              <a:rPr lang="en-US" b="1" dirty="0">
                <a:solidFill>
                  <a:srgbClr val="000080"/>
                </a:solidFill>
                <a:highlight>
                  <a:srgbClr val="FFFFFF"/>
                </a:highlight>
              </a:rPr>
              <a:t>,</a:t>
            </a:r>
            <a:r>
              <a:rPr lang="en-US" dirty="0">
                <a:solidFill>
                  <a:srgbClr val="000000"/>
                </a:solidFill>
                <a:highlight>
                  <a:srgbClr val="FFFFFF"/>
                </a:highlight>
              </a:rPr>
              <a:t> </a:t>
            </a:r>
            <a:r>
              <a:rPr lang="en-US" dirty="0">
                <a:solidFill>
                  <a:srgbClr val="FF0000"/>
                </a:solidFill>
                <a:highlight>
                  <a:srgbClr val="FFFFFF"/>
                </a:highlight>
              </a:rPr>
              <a:t>10</a:t>
            </a:r>
            <a:r>
              <a:rPr lang="en-US" b="1" dirty="0">
                <a:solidFill>
                  <a:srgbClr val="000080"/>
                </a:solidFill>
                <a:highlight>
                  <a:srgbClr val="FFFFFF"/>
                </a:highlight>
              </a:rPr>
              <a:t>,</a:t>
            </a:r>
            <a:r>
              <a:rPr lang="en-US" dirty="0">
                <a:solidFill>
                  <a:srgbClr val="000000"/>
                </a:solidFill>
                <a:highlight>
                  <a:srgbClr val="FFFFFF"/>
                </a:highlight>
              </a:rPr>
              <a:t> </a:t>
            </a:r>
            <a:r>
              <a:rPr lang="en-US" dirty="0">
                <a:solidFill>
                  <a:srgbClr val="FF0000"/>
                </a:solidFill>
                <a:highlight>
                  <a:srgbClr val="FFFFFF"/>
                </a:highlight>
              </a:rPr>
              <a:t>2</a:t>
            </a:r>
            <a:r>
              <a:rPr lang="en-US" b="1" dirty="0">
                <a:solidFill>
                  <a:srgbClr val="000080"/>
                </a:solidFill>
                <a:highlight>
                  <a:srgbClr val="FFFFFF"/>
                </a:highlight>
              </a:rPr>
              <a:t>):</a:t>
            </a:r>
            <a:endParaRPr lang="en-US" dirty="0">
              <a:solidFill>
                <a:srgbClr val="000000"/>
              </a:solidFill>
              <a:highlight>
                <a:srgbClr val="FFFFFF"/>
              </a:highlight>
            </a:endParaRPr>
          </a:p>
          <a:p>
            <a:pPr marL="0" indent="0">
              <a:buNone/>
            </a:pPr>
            <a:r>
              <a:rPr lang="nl-NL" dirty="0">
                <a:solidFill>
                  <a:srgbClr val="000000"/>
                </a:solidFill>
                <a:highlight>
                  <a:srgbClr val="FFFFFF"/>
                </a:highlight>
              </a:rPr>
              <a:t>	</a:t>
            </a:r>
            <a:r>
              <a:rPr lang="nl-NL" b="1" dirty="0">
                <a:solidFill>
                  <a:srgbClr val="880088"/>
                </a:solidFill>
                <a:highlight>
                  <a:srgbClr val="FFFFFF"/>
                </a:highlight>
              </a:rPr>
              <a:t>print</a:t>
            </a:r>
            <a:r>
              <a:rPr lang="nl-NL" b="1" dirty="0">
                <a:solidFill>
                  <a:srgbClr val="000080"/>
                </a:solidFill>
                <a:highlight>
                  <a:srgbClr val="FFFFFF"/>
                </a:highlight>
              </a:rPr>
              <a:t>(</a:t>
            </a:r>
            <a:r>
              <a:rPr lang="nl-NL" dirty="0">
                <a:solidFill>
                  <a:srgbClr val="000000"/>
                </a:solidFill>
                <a:highlight>
                  <a:srgbClr val="FFFFFF"/>
                </a:highlight>
              </a:rPr>
              <a:t>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1</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3</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5</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a:t>
            </a:r>
            <a:r>
              <a:rPr lang="en-US" dirty="0">
                <a:solidFill>
                  <a:srgbClr val="008000"/>
                </a:solidFill>
                <a:highlight>
                  <a:srgbClr val="FFFFFF"/>
                </a:highlight>
              </a:rPr>
              <a:t>7</a:t>
            </a:r>
            <a:r>
              <a:rPr lang="en-NL" dirty="0">
                <a:solidFill>
                  <a:srgbClr val="008000"/>
                </a:solidFill>
                <a:highlight>
                  <a:srgbClr val="FFFFFF"/>
                </a:highlight>
              </a:rPr>
              <a:t> ...</a:t>
            </a:r>
            <a:endParaRPr lang="en-NL" dirty="0"/>
          </a:p>
        </p:txBody>
      </p:sp>
      <p:sp>
        <p:nvSpPr>
          <p:cNvPr id="5" name="Text Placeholder 4">
            <a:extLst>
              <a:ext uri="{FF2B5EF4-FFF2-40B4-BE49-F238E27FC236}">
                <a16:creationId xmlns:a16="http://schemas.microsoft.com/office/drawing/2014/main" id="{E3EC31B5-C933-DD13-00B7-D716B08C527C}"/>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5826AF92-9085-3BDF-13A4-A9DDF79DC98D}"/>
              </a:ext>
            </a:extLst>
          </p:cNvPr>
          <p:cNvSpPr>
            <a:spLocks noGrp="1"/>
          </p:cNvSpPr>
          <p:nvPr>
            <p:ph sz="quarter" idx="4"/>
          </p:nvPr>
        </p:nvSpPr>
        <p:spPr/>
        <p:txBody>
          <a:bodyPr>
            <a:normAutofit/>
          </a:bodyPr>
          <a:lstStyle/>
          <a:p>
            <a:pPr marL="0" indent="0">
              <a:buNone/>
            </a:pPr>
            <a:r>
              <a:rPr lang="nn-NO" b="1" dirty="0">
                <a:solidFill>
                  <a:srgbClr val="0000FF"/>
                </a:solidFill>
                <a:highlight>
                  <a:srgbClr val="FFFFFF"/>
                </a:highlight>
              </a:rPr>
              <a:t>for</a:t>
            </a:r>
            <a:r>
              <a:rPr lang="nn-NO" b="1" dirty="0">
                <a:solidFill>
                  <a:srgbClr val="000080"/>
                </a:solidFill>
                <a:highlight>
                  <a:srgbClr val="FFFFFF"/>
                </a:highlight>
              </a:rPr>
              <a:t>(</a:t>
            </a:r>
            <a:r>
              <a:rPr lang="nn-NO" dirty="0">
                <a:solidFill>
                  <a:srgbClr val="8000FF"/>
                </a:solidFill>
                <a:highlight>
                  <a:srgbClr val="FFFFFF"/>
                </a:highlight>
              </a:rPr>
              <a:t>int</a:t>
            </a:r>
            <a:r>
              <a:rPr lang="nn-NO" dirty="0">
                <a:solidFill>
                  <a:srgbClr val="000000"/>
                </a:solidFill>
                <a:highlight>
                  <a:srgbClr val="FFFFFF"/>
                </a:highlight>
              </a:rPr>
              <a:t> i </a:t>
            </a:r>
            <a:r>
              <a:rPr lang="nn-NO" b="1" dirty="0">
                <a:solidFill>
                  <a:srgbClr val="000080"/>
                </a:solidFill>
                <a:highlight>
                  <a:srgbClr val="FFFFFF"/>
                </a:highlight>
              </a:rPr>
              <a:t>=</a:t>
            </a:r>
            <a:r>
              <a:rPr lang="nn-NO" dirty="0">
                <a:solidFill>
                  <a:srgbClr val="000000"/>
                </a:solidFill>
                <a:highlight>
                  <a:srgbClr val="FFFFFF"/>
                </a:highlight>
              </a:rPr>
              <a:t> </a:t>
            </a:r>
            <a:r>
              <a:rPr lang="nn-NO" dirty="0">
                <a:solidFill>
                  <a:srgbClr val="FF8000"/>
                </a:solidFill>
                <a:highlight>
                  <a:srgbClr val="FFFFFF"/>
                </a:highlight>
              </a:rPr>
              <a:t>1</a:t>
            </a:r>
            <a:r>
              <a:rPr lang="nn-NO" b="1" dirty="0">
                <a:solidFill>
                  <a:srgbClr val="000080"/>
                </a:solidFill>
                <a:highlight>
                  <a:srgbClr val="FFFFFF"/>
                </a:highlight>
              </a:rPr>
              <a:t>;</a:t>
            </a:r>
            <a:r>
              <a:rPr lang="nn-NO" dirty="0">
                <a:solidFill>
                  <a:srgbClr val="000000"/>
                </a:solidFill>
                <a:highlight>
                  <a:srgbClr val="FFFFFF"/>
                </a:highlight>
              </a:rPr>
              <a:t> i</a:t>
            </a:r>
            <a:r>
              <a:rPr lang="nn-NO" b="1" dirty="0">
                <a:solidFill>
                  <a:srgbClr val="000080"/>
                </a:solidFill>
                <a:highlight>
                  <a:srgbClr val="FFFFFF"/>
                </a:highlight>
              </a:rPr>
              <a:t>&lt;</a:t>
            </a:r>
            <a:r>
              <a:rPr lang="nn-NO" dirty="0">
                <a:solidFill>
                  <a:srgbClr val="FF8000"/>
                </a:solidFill>
                <a:highlight>
                  <a:srgbClr val="FFFFFF"/>
                </a:highlight>
              </a:rPr>
              <a:t>10</a:t>
            </a:r>
            <a:r>
              <a:rPr lang="nn-NO" b="1" dirty="0">
                <a:solidFill>
                  <a:srgbClr val="000080"/>
                </a:solidFill>
                <a:highlight>
                  <a:srgbClr val="FFFFFF"/>
                </a:highlight>
              </a:rPr>
              <a:t>;</a:t>
            </a:r>
            <a:r>
              <a:rPr lang="nn-NO" dirty="0">
                <a:solidFill>
                  <a:srgbClr val="000000"/>
                </a:solidFill>
                <a:highlight>
                  <a:srgbClr val="FFFFFF"/>
                </a:highlight>
              </a:rPr>
              <a:t> i</a:t>
            </a:r>
            <a:r>
              <a:rPr lang="nn-NO" b="1" dirty="0">
                <a:solidFill>
                  <a:srgbClr val="000080"/>
                </a:solidFill>
                <a:highlight>
                  <a:srgbClr val="FFFFFF"/>
                </a:highlight>
              </a:rPr>
              <a:t>+=</a:t>
            </a:r>
            <a:r>
              <a:rPr lang="nn-NO" dirty="0">
                <a:solidFill>
                  <a:srgbClr val="FF8000"/>
                </a:solidFill>
                <a:highlight>
                  <a:srgbClr val="FFFFFF"/>
                </a:highlight>
              </a:rPr>
              <a:t>2</a:t>
            </a:r>
            <a:r>
              <a:rPr lang="nn-NO" b="1" dirty="0">
                <a:solidFill>
                  <a:srgbClr val="000080"/>
                </a:solidFill>
                <a:highlight>
                  <a:srgbClr val="FFFFFF"/>
                </a:highlight>
              </a:rPr>
              <a:t>){</a:t>
            </a:r>
            <a:endParaRPr lang="nn-NO" dirty="0">
              <a:solidFill>
                <a:srgbClr val="000000"/>
              </a:solidFill>
              <a:highlight>
                <a:srgbClr val="FFFFFF"/>
              </a:highlight>
            </a:endParaRPr>
          </a:p>
          <a:p>
            <a:pPr marL="0" indent="0">
              <a:buNone/>
            </a:pPr>
            <a:r>
              <a:rPr lang="nl-NL" dirty="0">
                <a:solidFill>
                  <a:srgbClr val="000000"/>
                </a:solidFill>
                <a:highlight>
                  <a:srgbClr val="FFFFFF"/>
                </a:highlight>
              </a:rPr>
              <a:t>	cout </a:t>
            </a:r>
            <a:r>
              <a:rPr lang="nl-NL" b="1" dirty="0">
                <a:solidFill>
                  <a:srgbClr val="000080"/>
                </a:solidFill>
                <a:highlight>
                  <a:srgbClr val="FFFFFF"/>
                </a:highlight>
              </a:rPr>
              <a:t>&lt;&lt;</a:t>
            </a:r>
            <a:r>
              <a:rPr lang="nl-NL" dirty="0">
                <a:solidFill>
                  <a:srgbClr val="000000"/>
                </a:solidFill>
                <a:highlight>
                  <a:srgbClr val="FFFFFF"/>
                </a:highlight>
              </a:rPr>
              <a:t> i </a:t>
            </a:r>
            <a:r>
              <a:rPr lang="nl-NL" b="1" dirty="0">
                <a:solidFill>
                  <a:srgbClr val="000080"/>
                </a:solidFill>
                <a:highlight>
                  <a:srgbClr val="FFFFFF"/>
                </a:highlight>
              </a:rPr>
              <a:t>&lt;&lt;</a:t>
            </a:r>
            <a:r>
              <a:rPr lang="nl-NL" dirty="0">
                <a:solidFill>
                  <a:srgbClr val="000000"/>
                </a:solidFill>
                <a:highlight>
                  <a:srgbClr val="FFFFFF"/>
                </a:highlight>
              </a:rPr>
              <a:t> endl</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r>
              <a:rPr lang="en-NL" b="1" dirty="0">
                <a:solidFill>
                  <a:srgbClr val="000080"/>
                </a:solidFill>
                <a:highlight>
                  <a:srgbClr val="FFFFFF"/>
                </a:highlight>
              </a:rPr>
              <a:t>}</a:t>
            </a:r>
            <a:endParaRPr lang="en-NL" dirty="0">
              <a:solidFill>
                <a:srgbClr val="000000"/>
              </a:solidFill>
              <a:highlight>
                <a:srgbClr val="FFFFFF"/>
              </a:highlight>
            </a:endParaRPr>
          </a:p>
          <a:p>
            <a:pPr marL="0" indent="0">
              <a:buNone/>
            </a:pPr>
            <a:r>
              <a:rPr lang="en-NL" dirty="0">
                <a:solidFill>
                  <a:srgbClr val="804000"/>
                </a:solidFill>
                <a:highlight>
                  <a:srgbClr val="FFFFFF"/>
                </a:highlight>
              </a:rPr>
              <a:t>#</a:t>
            </a:r>
            <a:r>
              <a:rPr lang="en-US" dirty="0">
                <a:solidFill>
                  <a:srgbClr val="804000"/>
                </a:solidFill>
                <a:highlight>
                  <a:srgbClr val="FFFFFF"/>
                </a:highlight>
              </a:rPr>
              <a:t> 1</a:t>
            </a:r>
            <a:endParaRPr lang="en-NL" dirty="0">
              <a:solidFill>
                <a:srgbClr val="804000"/>
              </a:solidFill>
              <a:highlight>
                <a:srgbClr val="FFFFFF"/>
              </a:highlight>
            </a:endParaRPr>
          </a:p>
          <a:p>
            <a:pPr marL="0" indent="0">
              <a:buNone/>
            </a:pPr>
            <a:r>
              <a:rPr lang="en-NL" dirty="0">
                <a:solidFill>
                  <a:srgbClr val="804000"/>
                </a:solidFill>
                <a:highlight>
                  <a:srgbClr val="FFFFFF"/>
                </a:highlight>
              </a:rPr>
              <a:t>#</a:t>
            </a:r>
            <a:r>
              <a:rPr lang="en-US" dirty="0">
                <a:solidFill>
                  <a:srgbClr val="804000"/>
                </a:solidFill>
                <a:highlight>
                  <a:srgbClr val="FFFFFF"/>
                </a:highlight>
              </a:rPr>
              <a:t> 3</a:t>
            </a:r>
            <a:endParaRPr lang="en-NL" dirty="0">
              <a:solidFill>
                <a:srgbClr val="804000"/>
              </a:solidFill>
              <a:highlight>
                <a:srgbClr val="FFFFFF"/>
              </a:highlight>
            </a:endParaRPr>
          </a:p>
          <a:p>
            <a:pPr marL="0" indent="0">
              <a:buNone/>
            </a:pPr>
            <a:r>
              <a:rPr lang="en-NL" dirty="0">
                <a:solidFill>
                  <a:srgbClr val="804000"/>
                </a:solidFill>
                <a:highlight>
                  <a:srgbClr val="FFFFFF"/>
                </a:highlight>
              </a:rPr>
              <a:t>#</a:t>
            </a:r>
            <a:r>
              <a:rPr lang="en-US" dirty="0">
                <a:solidFill>
                  <a:srgbClr val="804000"/>
                </a:solidFill>
                <a:highlight>
                  <a:srgbClr val="FFFFFF"/>
                </a:highlight>
              </a:rPr>
              <a:t> 5</a:t>
            </a:r>
            <a:endParaRPr lang="en-NL" dirty="0">
              <a:solidFill>
                <a:srgbClr val="804000"/>
              </a:solidFill>
              <a:highlight>
                <a:srgbClr val="FFFFFF"/>
              </a:highlight>
            </a:endParaRPr>
          </a:p>
          <a:p>
            <a:pPr marL="0" indent="0">
              <a:buNone/>
            </a:pPr>
            <a:r>
              <a:rPr lang="en-NL" dirty="0">
                <a:solidFill>
                  <a:srgbClr val="804000"/>
                </a:solidFill>
                <a:highlight>
                  <a:srgbClr val="FFFFFF"/>
                </a:highlight>
              </a:rPr>
              <a:t>#</a:t>
            </a:r>
            <a:r>
              <a:rPr lang="en-US" dirty="0">
                <a:solidFill>
                  <a:srgbClr val="804000"/>
                </a:solidFill>
                <a:highlight>
                  <a:srgbClr val="FFFFFF"/>
                </a:highlight>
              </a:rPr>
              <a:t> 7</a:t>
            </a:r>
            <a:r>
              <a:rPr lang="en-NL" dirty="0">
                <a:solidFill>
                  <a:srgbClr val="804000"/>
                </a:solidFill>
                <a:highlight>
                  <a:srgbClr val="FFFFFF"/>
                </a:highlight>
              </a:rPr>
              <a:t> ..</a:t>
            </a:r>
            <a:endParaRPr lang="en-NL" dirty="0"/>
          </a:p>
        </p:txBody>
      </p:sp>
      <p:sp>
        <p:nvSpPr>
          <p:cNvPr id="7" name="TextBox 6">
            <a:extLst>
              <a:ext uri="{FF2B5EF4-FFF2-40B4-BE49-F238E27FC236}">
                <a16:creationId xmlns:a16="http://schemas.microsoft.com/office/drawing/2014/main" id="{34BF53CF-8708-40E3-7847-0C7E7F720A08}"/>
              </a:ext>
            </a:extLst>
          </p:cNvPr>
          <p:cNvSpPr txBox="1"/>
          <p:nvPr/>
        </p:nvSpPr>
        <p:spPr>
          <a:xfrm>
            <a:off x="836612" y="1477724"/>
            <a:ext cx="4149277" cy="369332"/>
          </a:xfrm>
          <a:prstGeom prst="rect">
            <a:avLst/>
          </a:prstGeom>
          <a:noFill/>
        </p:spPr>
        <p:txBody>
          <a:bodyPr wrap="none" rtlCol="0">
            <a:spAutoFit/>
          </a:bodyPr>
          <a:lstStyle/>
          <a:p>
            <a:pPr marL="285750" indent="-285750">
              <a:buFont typeface="Arial" panose="020B0604020202020204" pitchFamily="34" charset="0"/>
              <a:buChar char="•"/>
            </a:pPr>
            <a:r>
              <a:rPr lang="en-US" dirty="0"/>
              <a:t>Hoe </a:t>
            </a:r>
            <a:r>
              <a:rPr lang="en-US" dirty="0" err="1"/>
              <a:t>maken</a:t>
            </a:r>
            <a:r>
              <a:rPr lang="en-US" dirty="0"/>
              <a:t> we </a:t>
            </a:r>
            <a:r>
              <a:rPr lang="en-US" dirty="0" err="1"/>
              <a:t>andere</a:t>
            </a:r>
            <a:r>
              <a:rPr lang="en-US" dirty="0"/>
              <a:t> </a:t>
            </a:r>
            <a:r>
              <a:rPr lang="en-US" dirty="0" err="1"/>
              <a:t>stapgroottes</a:t>
            </a:r>
            <a:r>
              <a:rPr lang="en-US" dirty="0"/>
              <a:t>? </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7CB36E3F-54B5-B1E6-941F-10BA6487DDE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124284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78042-D264-DC1B-1A46-D5BE9F6C1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1EB99-7279-AEE3-6114-11F65603C432}"/>
              </a:ext>
            </a:extLst>
          </p:cNvPr>
          <p:cNvSpPr>
            <a:spLocks noGrp="1"/>
          </p:cNvSpPr>
          <p:nvPr>
            <p:ph type="title"/>
          </p:nvPr>
        </p:nvSpPr>
        <p:spPr/>
        <p:txBody>
          <a:bodyPr/>
          <a:lstStyle/>
          <a:p>
            <a:r>
              <a:rPr lang="en-US" dirty="0"/>
              <a:t>For loops</a:t>
            </a:r>
            <a:endParaRPr lang="en-NL" dirty="0"/>
          </a:p>
        </p:txBody>
      </p:sp>
      <p:sp>
        <p:nvSpPr>
          <p:cNvPr id="3" name="Text Placeholder 2">
            <a:extLst>
              <a:ext uri="{FF2B5EF4-FFF2-40B4-BE49-F238E27FC236}">
                <a16:creationId xmlns:a16="http://schemas.microsoft.com/office/drawing/2014/main" id="{9708E72D-6F35-347F-7DA6-FA65A2D91B78}"/>
              </a:ext>
            </a:extLst>
          </p:cNvPr>
          <p:cNvSpPr>
            <a:spLocks noGrp="1"/>
          </p:cNvSpPr>
          <p:nvPr>
            <p:ph type="body" idx="1"/>
          </p:nvPr>
        </p:nvSpPr>
        <p:spPr/>
        <p:txBody>
          <a:bodyPr/>
          <a:lstStyle/>
          <a:p>
            <a:r>
              <a:rPr lang="en-US" dirty="0"/>
              <a:t>Python</a:t>
            </a:r>
            <a:endParaRPr lang="en-NL" dirty="0"/>
          </a:p>
        </p:txBody>
      </p:sp>
      <p:sp>
        <p:nvSpPr>
          <p:cNvPr id="4" name="Content Placeholder 3">
            <a:extLst>
              <a:ext uri="{FF2B5EF4-FFF2-40B4-BE49-F238E27FC236}">
                <a16:creationId xmlns:a16="http://schemas.microsoft.com/office/drawing/2014/main" id="{470DDFA1-5833-D821-00B6-A291E0163D78}"/>
              </a:ext>
            </a:extLst>
          </p:cNvPr>
          <p:cNvSpPr>
            <a:spLocks noGrp="1"/>
          </p:cNvSpPr>
          <p:nvPr>
            <p:ph sz="half" idx="2"/>
          </p:nvPr>
        </p:nvSpPr>
        <p:spPr/>
        <p:txBody>
          <a:bodyPr>
            <a:normAutofit/>
          </a:bodyPr>
          <a:lstStyle/>
          <a:p>
            <a:pPr marL="0" indent="0">
              <a:buNone/>
            </a:pPr>
            <a:r>
              <a:rPr lang="en-US" b="1" dirty="0">
                <a:solidFill>
                  <a:srgbClr val="0000FF"/>
                </a:solidFill>
                <a:highlight>
                  <a:srgbClr val="FFFFFF"/>
                </a:highlight>
              </a:rPr>
              <a:t>for</a:t>
            </a:r>
            <a:r>
              <a:rPr lang="en-US" dirty="0">
                <a:solidFill>
                  <a:srgbClr val="000000"/>
                </a:solidFill>
                <a:highlight>
                  <a:srgbClr val="FFFFFF"/>
                </a:highlight>
              </a:rPr>
              <a:t> </a:t>
            </a:r>
            <a:r>
              <a:rPr lang="en-US" dirty="0" err="1">
                <a:solidFill>
                  <a:srgbClr val="000000"/>
                </a:solidFill>
                <a:highlight>
                  <a:srgbClr val="FFFFFF"/>
                </a:highlight>
              </a:rPr>
              <a:t>i</a:t>
            </a:r>
            <a:r>
              <a:rPr lang="en-US" dirty="0">
                <a:solidFill>
                  <a:srgbClr val="000000"/>
                </a:solidFill>
                <a:highlight>
                  <a:srgbClr val="FFFFFF"/>
                </a:highlight>
              </a:rPr>
              <a:t> </a:t>
            </a:r>
            <a:r>
              <a:rPr lang="en-US" b="1" dirty="0">
                <a:solidFill>
                  <a:srgbClr val="0000FF"/>
                </a:solidFill>
                <a:highlight>
                  <a:srgbClr val="FFFFFF"/>
                </a:highlight>
              </a:rPr>
              <a:t>in</a:t>
            </a:r>
            <a:r>
              <a:rPr lang="en-US" dirty="0">
                <a:solidFill>
                  <a:srgbClr val="000000"/>
                </a:solidFill>
                <a:highlight>
                  <a:srgbClr val="FFFFFF"/>
                </a:highlight>
              </a:rPr>
              <a:t> </a:t>
            </a:r>
            <a:r>
              <a:rPr lang="en-US" b="1" dirty="0">
                <a:solidFill>
                  <a:srgbClr val="880088"/>
                </a:solidFill>
                <a:highlight>
                  <a:srgbClr val="FFFFFF"/>
                </a:highlight>
              </a:rPr>
              <a:t>range</a:t>
            </a:r>
            <a:r>
              <a:rPr lang="en-US" b="1" dirty="0">
                <a:solidFill>
                  <a:srgbClr val="000080"/>
                </a:solidFill>
                <a:highlight>
                  <a:srgbClr val="FFFFFF"/>
                </a:highlight>
              </a:rPr>
              <a:t>(</a:t>
            </a:r>
            <a:r>
              <a:rPr lang="en-US" dirty="0">
                <a:solidFill>
                  <a:srgbClr val="FF0000"/>
                </a:solidFill>
                <a:highlight>
                  <a:srgbClr val="FFFFFF"/>
                </a:highlight>
              </a:rPr>
              <a:t>0</a:t>
            </a:r>
            <a:r>
              <a:rPr lang="en-US" b="1" dirty="0">
                <a:solidFill>
                  <a:srgbClr val="000080"/>
                </a:solidFill>
                <a:highlight>
                  <a:srgbClr val="FFFFFF"/>
                </a:highlight>
              </a:rPr>
              <a:t>,</a:t>
            </a:r>
            <a:r>
              <a:rPr lang="en-US" dirty="0">
                <a:solidFill>
                  <a:srgbClr val="000000"/>
                </a:solidFill>
                <a:highlight>
                  <a:srgbClr val="FFFFFF"/>
                </a:highlight>
              </a:rPr>
              <a:t> </a:t>
            </a:r>
            <a:r>
              <a:rPr lang="en-US" dirty="0">
                <a:solidFill>
                  <a:srgbClr val="FF0000"/>
                </a:solidFill>
                <a:highlight>
                  <a:srgbClr val="FFFFFF"/>
                </a:highlight>
              </a:rPr>
              <a:t>10</a:t>
            </a:r>
            <a:r>
              <a:rPr lang="en-US" b="1" dirty="0">
                <a:solidFill>
                  <a:srgbClr val="000080"/>
                </a:solidFill>
                <a:highlight>
                  <a:srgbClr val="FFFFFF"/>
                </a:highlight>
              </a:rPr>
              <a:t>,</a:t>
            </a:r>
            <a:r>
              <a:rPr lang="en-US" dirty="0">
                <a:solidFill>
                  <a:srgbClr val="000000"/>
                </a:solidFill>
                <a:highlight>
                  <a:srgbClr val="FFFFFF"/>
                </a:highlight>
              </a:rPr>
              <a:t> </a:t>
            </a:r>
            <a:r>
              <a:rPr lang="en-US" dirty="0">
                <a:solidFill>
                  <a:srgbClr val="FF0000"/>
                </a:solidFill>
                <a:highlight>
                  <a:srgbClr val="FFFFFF"/>
                </a:highlight>
              </a:rPr>
              <a:t>1</a:t>
            </a:r>
            <a:r>
              <a:rPr lang="en-US" b="1" dirty="0">
                <a:solidFill>
                  <a:srgbClr val="000080"/>
                </a:solidFill>
                <a:highlight>
                  <a:srgbClr val="FFFFFF"/>
                </a:highlight>
              </a:rPr>
              <a:t>):</a:t>
            </a:r>
            <a:endParaRPr lang="en-US" dirty="0">
              <a:solidFill>
                <a:srgbClr val="000000"/>
              </a:solidFill>
              <a:highlight>
                <a:srgbClr val="FFFFFF"/>
              </a:highlight>
            </a:endParaRPr>
          </a:p>
          <a:p>
            <a:pPr marL="0" indent="0">
              <a:buNone/>
            </a:pPr>
            <a:r>
              <a:rPr lang="nl-NL" dirty="0">
                <a:solidFill>
                  <a:srgbClr val="000000"/>
                </a:solidFill>
                <a:highlight>
                  <a:srgbClr val="FFFFFF"/>
                </a:highlight>
              </a:rPr>
              <a:t>	</a:t>
            </a:r>
            <a:r>
              <a:rPr lang="nl-NL" b="1" dirty="0">
                <a:solidFill>
                  <a:srgbClr val="880088"/>
                </a:solidFill>
                <a:highlight>
                  <a:srgbClr val="FFFFFF"/>
                </a:highlight>
              </a:rPr>
              <a:t>print</a:t>
            </a:r>
            <a:r>
              <a:rPr lang="nl-NL" b="1" dirty="0">
                <a:solidFill>
                  <a:srgbClr val="000080"/>
                </a:solidFill>
                <a:highlight>
                  <a:srgbClr val="FFFFFF"/>
                </a:highlight>
              </a:rPr>
              <a:t>(</a:t>
            </a:r>
            <a:r>
              <a:rPr lang="nl-NL" dirty="0">
                <a:solidFill>
                  <a:srgbClr val="000000"/>
                </a:solidFill>
                <a:highlight>
                  <a:srgbClr val="FFFFFF"/>
                </a:highlight>
              </a:rPr>
              <a:t>i</a:t>
            </a:r>
            <a:r>
              <a:rPr lang="nl-NL" b="1" dirty="0">
                <a:solidFill>
                  <a:srgbClr val="000080"/>
                </a:solidFill>
                <a:highlight>
                  <a:srgbClr val="FFFFFF"/>
                </a:highlight>
              </a:rPr>
              <a:t>)</a:t>
            </a:r>
            <a:endParaRPr lang="nl-NL" dirty="0">
              <a:solidFill>
                <a:srgbClr val="000000"/>
              </a:solidFill>
              <a:highlight>
                <a:srgbClr val="FFFFFF"/>
              </a:highlight>
            </a:endParaRPr>
          </a:p>
          <a:p>
            <a:pPr marL="0" indent="0">
              <a:buNone/>
            </a:pPr>
            <a:endParaRPr lang="en-NL" dirty="0">
              <a:solidFill>
                <a:srgbClr val="000000"/>
              </a:solidFill>
              <a:highlight>
                <a:srgbClr val="FFFFFF"/>
              </a:highlight>
            </a:endParaRPr>
          </a:p>
          <a:p>
            <a:pPr marL="0" indent="0">
              <a:buNone/>
            </a:pPr>
            <a:r>
              <a:rPr lang="en-NL" dirty="0">
                <a:solidFill>
                  <a:srgbClr val="008000"/>
                </a:solidFill>
                <a:highlight>
                  <a:srgbClr val="FFFFFF"/>
                </a:highlight>
              </a:rPr>
              <a:t># 0</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1</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2</a:t>
            </a:r>
            <a:endParaRPr lang="en-NL" dirty="0">
              <a:solidFill>
                <a:srgbClr val="000000"/>
              </a:solidFill>
              <a:highlight>
                <a:srgbClr val="FFFFFF"/>
              </a:highlight>
            </a:endParaRPr>
          </a:p>
          <a:p>
            <a:pPr marL="0" indent="0">
              <a:buNone/>
            </a:pPr>
            <a:r>
              <a:rPr lang="en-NL" dirty="0">
                <a:solidFill>
                  <a:srgbClr val="008000"/>
                </a:solidFill>
                <a:highlight>
                  <a:srgbClr val="FFFFFF"/>
                </a:highlight>
              </a:rPr>
              <a:t># 3 ...</a:t>
            </a:r>
            <a:endParaRPr lang="en-NL" dirty="0"/>
          </a:p>
        </p:txBody>
      </p:sp>
      <p:sp>
        <p:nvSpPr>
          <p:cNvPr id="5" name="Text Placeholder 4">
            <a:extLst>
              <a:ext uri="{FF2B5EF4-FFF2-40B4-BE49-F238E27FC236}">
                <a16:creationId xmlns:a16="http://schemas.microsoft.com/office/drawing/2014/main" id="{E823AD59-D0E2-057E-39F1-AF9F652EA9BE}"/>
              </a:ext>
            </a:extLst>
          </p:cNvPr>
          <p:cNvSpPr>
            <a:spLocks noGrp="1"/>
          </p:cNvSpPr>
          <p:nvPr>
            <p:ph type="body" sz="quarter" idx="3"/>
          </p:nvPr>
        </p:nvSpPr>
        <p:spPr/>
        <p:txBody>
          <a:bodyPr/>
          <a:lstStyle/>
          <a:p>
            <a:r>
              <a:rPr lang="en-US" dirty="0"/>
              <a:t>C++</a:t>
            </a:r>
            <a:endParaRPr lang="en-NL" dirty="0"/>
          </a:p>
        </p:txBody>
      </p:sp>
      <p:sp>
        <p:nvSpPr>
          <p:cNvPr id="6" name="Content Placeholder 5">
            <a:extLst>
              <a:ext uri="{FF2B5EF4-FFF2-40B4-BE49-F238E27FC236}">
                <a16:creationId xmlns:a16="http://schemas.microsoft.com/office/drawing/2014/main" id="{1437CACE-2CDE-18D9-D670-E7FCC2AB54A2}"/>
              </a:ext>
            </a:extLst>
          </p:cNvPr>
          <p:cNvSpPr>
            <a:spLocks noGrp="1"/>
          </p:cNvSpPr>
          <p:nvPr>
            <p:ph sz="quarter" idx="4"/>
          </p:nvPr>
        </p:nvSpPr>
        <p:spPr/>
        <p:txBody>
          <a:bodyPr>
            <a:normAutofit/>
          </a:bodyPr>
          <a:lstStyle/>
          <a:p>
            <a:pPr marL="0" indent="0">
              <a:buNone/>
            </a:pPr>
            <a:r>
              <a:rPr lang="nn-NO" sz="2800" b="1" dirty="0">
                <a:solidFill>
                  <a:srgbClr val="0000FF"/>
                </a:solidFill>
                <a:highlight>
                  <a:srgbClr val="FFFFFF"/>
                </a:highlight>
              </a:rPr>
              <a:t>for</a:t>
            </a:r>
            <a:r>
              <a:rPr lang="nn-NO" sz="2800" b="1" dirty="0">
                <a:solidFill>
                  <a:srgbClr val="000080"/>
                </a:solidFill>
                <a:highlight>
                  <a:srgbClr val="FFFFFF"/>
                </a:highlight>
              </a:rPr>
              <a:t>(</a:t>
            </a:r>
            <a:r>
              <a:rPr lang="nn-NO" sz="2800" b="0" dirty="0">
                <a:solidFill>
                  <a:srgbClr val="8000FF"/>
                </a:solidFill>
                <a:highlight>
                  <a:srgbClr val="FFFFFF"/>
                </a:highlight>
              </a:rPr>
              <a:t>int</a:t>
            </a:r>
            <a:r>
              <a:rPr lang="nn-NO" sz="2800" b="0" dirty="0">
                <a:solidFill>
                  <a:srgbClr val="000000"/>
                </a:solidFill>
                <a:highlight>
                  <a:srgbClr val="FFFFFF"/>
                </a:highlight>
              </a:rPr>
              <a:t> i </a:t>
            </a:r>
            <a:r>
              <a:rPr lang="nn-NO" sz="2800" b="1" dirty="0">
                <a:solidFill>
                  <a:srgbClr val="000080"/>
                </a:solidFill>
                <a:highlight>
                  <a:srgbClr val="FFFFFF"/>
                </a:highlight>
              </a:rPr>
              <a:t>=</a:t>
            </a:r>
            <a:r>
              <a:rPr lang="nn-NO" sz="2800" b="0" dirty="0">
                <a:solidFill>
                  <a:srgbClr val="000000"/>
                </a:solidFill>
                <a:highlight>
                  <a:srgbClr val="FFFFFF"/>
                </a:highlight>
              </a:rPr>
              <a:t> </a:t>
            </a:r>
            <a:r>
              <a:rPr lang="nn-NO" sz="2800" b="0" dirty="0">
                <a:solidFill>
                  <a:srgbClr val="FF8000"/>
                </a:solidFill>
                <a:highlight>
                  <a:srgbClr val="FFFFFF"/>
                </a:highlight>
              </a:rPr>
              <a:t>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&lt;</a:t>
            </a:r>
            <a:r>
              <a:rPr lang="nn-NO" sz="2800" b="0" dirty="0">
                <a:solidFill>
                  <a:srgbClr val="FF8000"/>
                </a:solidFill>
                <a:highlight>
                  <a:srgbClr val="FFFFFF"/>
                </a:highlight>
              </a:rPr>
              <a:t>10</a:t>
            </a:r>
            <a:r>
              <a:rPr lang="nn-NO" sz="2800" b="1" dirty="0">
                <a:solidFill>
                  <a:srgbClr val="000080"/>
                </a:solidFill>
                <a:highlight>
                  <a:srgbClr val="FFFFFF"/>
                </a:highlight>
              </a:rPr>
              <a:t>;</a:t>
            </a:r>
            <a:r>
              <a:rPr lang="nn-NO" sz="2800" b="0" dirty="0">
                <a:solidFill>
                  <a:srgbClr val="000000"/>
                </a:solidFill>
                <a:highlight>
                  <a:srgbClr val="FFFFFF"/>
                </a:highlight>
              </a:rPr>
              <a:t> i</a:t>
            </a:r>
            <a:r>
              <a:rPr lang="nn-NO" sz="2800" b="1" dirty="0">
                <a:solidFill>
                  <a:srgbClr val="000080"/>
                </a:solidFill>
                <a:highlight>
                  <a:srgbClr val="FFFFFF"/>
                </a:highlight>
              </a:rPr>
              <a:t>++){</a:t>
            </a:r>
            <a:endParaRPr lang="nn-NO" sz="2800" b="0" dirty="0">
              <a:solidFill>
                <a:srgbClr val="000000"/>
              </a:solidFill>
              <a:highlight>
                <a:srgbClr val="FFFFFF"/>
              </a:highlight>
            </a:endParaRPr>
          </a:p>
          <a:p>
            <a:pPr marL="0" indent="0">
              <a:buNone/>
            </a:pPr>
            <a:r>
              <a:rPr lang="nl-NL" sz="2800" b="0" dirty="0">
                <a:solidFill>
                  <a:srgbClr val="000000"/>
                </a:solidFill>
                <a:highlight>
                  <a:srgbClr val="FFFFFF"/>
                </a:highlight>
              </a:rPr>
              <a:t>	cout </a:t>
            </a:r>
            <a:r>
              <a:rPr lang="nl-NL" sz="2800" b="1" dirty="0">
                <a:solidFill>
                  <a:srgbClr val="000080"/>
                </a:solidFill>
                <a:highlight>
                  <a:srgbClr val="FFFFFF"/>
                </a:highlight>
              </a:rPr>
              <a:t>&lt;&lt;</a:t>
            </a:r>
            <a:r>
              <a:rPr lang="nl-NL" sz="2800" b="0" dirty="0">
                <a:solidFill>
                  <a:srgbClr val="000000"/>
                </a:solidFill>
                <a:highlight>
                  <a:srgbClr val="FFFFFF"/>
                </a:highlight>
              </a:rPr>
              <a:t> i </a:t>
            </a:r>
            <a:r>
              <a:rPr lang="nl-NL" sz="2800" b="1" dirty="0">
                <a:solidFill>
                  <a:srgbClr val="000080"/>
                </a:solidFill>
                <a:highlight>
                  <a:srgbClr val="FFFFFF"/>
                </a:highlight>
              </a:rPr>
              <a:t>&lt;&lt;</a:t>
            </a:r>
            <a:r>
              <a:rPr lang="nl-NL" sz="2800" b="0" dirty="0">
                <a:solidFill>
                  <a:srgbClr val="000000"/>
                </a:solidFill>
                <a:highlight>
                  <a:srgbClr val="FFFFFF"/>
                </a:highlight>
              </a:rPr>
              <a:t> endl</a:t>
            </a:r>
            <a:r>
              <a:rPr lang="nl-NL" sz="2800" b="1" dirty="0">
                <a:solidFill>
                  <a:srgbClr val="000080"/>
                </a:solidFill>
                <a:highlight>
                  <a:srgbClr val="FFFFFF"/>
                </a:highlight>
              </a:rPr>
              <a:t>;</a:t>
            </a:r>
            <a:endParaRPr lang="nl-NL" sz="2800" b="0" dirty="0">
              <a:solidFill>
                <a:srgbClr val="000000"/>
              </a:solidFill>
              <a:highlight>
                <a:srgbClr val="FFFFFF"/>
              </a:highlight>
            </a:endParaRPr>
          </a:p>
          <a:p>
            <a:pPr marL="0" indent="0">
              <a:buNone/>
            </a:pPr>
            <a:r>
              <a:rPr lang="en-NL" sz="2800" b="1" dirty="0">
                <a:solidFill>
                  <a:srgbClr val="000080"/>
                </a:solidFill>
                <a:highlight>
                  <a:srgbClr val="FFFFFF"/>
                </a:highlight>
              </a:rPr>
              <a:t>}</a:t>
            </a:r>
            <a:endParaRPr lang="en-NL" sz="2800" b="0" dirty="0">
              <a:solidFill>
                <a:srgbClr val="000000"/>
              </a:solidFill>
              <a:highlight>
                <a:srgbClr val="FFFFFF"/>
              </a:highlight>
            </a:endParaRP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0</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1</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2</a:t>
            </a:r>
          </a:p>
          <a:p>
            <a:pPr marL="0" indent="0">
              <a:buNone/>
            </a:pPr>
            <a:r>
              <a:rPr lang="en-NL" sz="2800" b="0" dirty="0">
                <a:solidFill>
                  <a:srgbClr val="804000"/>
                </a:solidFill>
                <a:highlight>
                  <a:srgbClr val="FFFFFF"/>
                </a:highlight>
              </a:rPr>
              <a:t>#</a:t>
            </a:r>
            <a:r>
              <a:rPr lang="en-US" sz="2800" b="0" dirty="0">
                <a:solidFill>
                  <a:srgbClr val="804000"/>
                </a:solidFill>
                <a:highlight>
                  <a:srgbClr val="FFFFFF"/>
                </a:highlight>
              </a:rPr>
              <a:t> </a:t>
            </a:r>
            <a:r>
              <a:rPr lang="en-NL" sz="2800" b="0" dirty="0">
                <a:solidFill>
                  <a:srgbClr val="804000"/>
                </a:solidFill>
                <a:highlight>
                  <a:srgbClr val="FFFFFF"/>
                </a:highlight>
              </a:rPr>
              <a:t>3 ..</a:t>
            </a:r>
            <a:endParaRPr lang="en-NL" dirty="0"/>
          </a:p>
        </p:txBody>
      </p:sp>
      <p:sp>
        <p:nvSpPr>
          <p:cNvPr id="7" name="TextBox 6">
            <a:extLst>
              <a:ext uri="{FF2B5EF4-FFF2-40B4-BE49-F238E27FC236}">
                <a16:creationId xmlns:a16="http://schemas.microsoft.com/office/drawing/2014/main" id="{655873C2-1F89-3D77-6420-99932F02634C}"/>
              </a:ext>
            </a:extLst>
          </p:cNvPr>
          <p:cNvSpPr txBox="1"/>
          <p:nvPr/>
        </p:nvSpPr>
        <p:spPr>
          <a:xfrm>
            <a:off x="836612" y="1477724"/>
            <a:ext cx="4937955" cy="369332"/>
          </a:xfrm>
          <a:prstGeom prst="rect">
            <a:avLst/>
          </a:prstGeom>
          <a:noFill/>
        </p:spPr>
        <p:txBody>
          <a:bodyPr wrap="none" rtlCol="0">
            <a:spAutoFit/>
          </a:bodyPr>
          <a:lstStyle/>
          <a:p>
            <a:pPr marL="285750" indent="-285750">
              <a:buFont typeface="Arial" panose="020B0604020202020204" pitchFamily="34" charset="0"/>
              <a:buChar char="•"/>
            </a:pPr>
            <a:r>
              <a:rPr lang="en-US" dirty="0"/>
              <a:t>Dus heel </a:t>
            </a:r>
            <a:r>
              <a:rPr lang="en-US" dirty="0" err="1"/>
              <a:t>eerlijk</a:t>
            </a:r>
            <a:r>
              <a:rPr lang="en-US" dirty="0"/>
              <a:t> </a:t>
            </a:r>
            <a:r>
              <a:rPr lang="en-US" dirty="0" err="1"/>
              <a:t>zijn</a:t>
            </a:r>
            <a:r>
              <a:rPr lang="en-US" dirty="0"/>
              <a:t> ze </a:t>
            </a:r>
            <a:r>
              <a:rPr lang="en-US" dirty="0" err="1"/>
              <a:t>eigenlijk</a:t>
            </a:r>
            <a:r>
              <a:rPr lang="en-US" dirty="0"/>
              <a:t> </a:t>
            </a:r>
            <a:r>
              <a:rPr lang="en-US" dirty="0" err="1"/>
              <a:t>niet</a:t>
            </a:r>
            <a:r>
              <a:rPr lang="en-US" dirty="0"/>
              <a:t> zo </a:t>
            </a:r>
            <a:r>
              <a:rPr lang="en-US" dirty="0" err="1"/>
              <a:t>anders</a:t>
            </a:r>
            <a:endParaRPr lang="en-NL" dirty="0"/>
          </a:p>
        </p:txBody>
      </p:sp>
      <p:sp>
        <p:nvSpPr>
          <p:cNvPr id="14" name="AutoShape 4" descr="Curved Arrow PNG Transparent Images Free Download | Vector Files | Pngtree">
            <a:extLst>
              <a:ext uri="{FF2B5EF4-FFF2-40B4-BE49-F238E27FC236}">
                <a16:creationId xmlns:a16="http://schemas.microsoft.com/office/drawing/2014/main" id="{6ABB2D05-D83F-4F3C-E66E-55E996B00977}"/>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L"/>
          </a:p>
        </p:txBody>
      </p:sp>
    </p:spTree>
    <p:extLst>
      <p:ext uri="{BB962C8B-B14F-4D97-AF65-F5344CB8AC3E}">
        <p14:creationId xmlns:p14="http://schemas.microsoft.com/office/powerpoint/2010/main" val="21160551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2919</TotalTime>
  <Words>1265</Words>
  <Application>Microsoft Office PowerPoint</Application>
  <PresentationFormat>Widescreen</PresentationFormat>
  <Paragraphs>250</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Aptos</vt:lpstr>
      <vt:lpstr>Aptos Display</vt:lpstr>
      <vt:lpstr>Arial</vt:lpstr>
      <vt:lpstr>Office Theme</vt:lpstr>
      <vt:lpstr>Loops en vectoren</vt:lpstr>
      <vt:lpstr>Loops en vectoren en loops en vectoren en</vt:lpstr>
      <vt:lpstr>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vectoren en loops en …</vt:lpstr>
      <vt:lpstr>Disclaimer</vt:lpstr>
      <vt:lpstr>Planning</vt:lpstr>
      <vt:lpstr>For loops</vt:lpstr>
      <vt:lpstr>For loops</vt:lpstr>
      <vt:lpstr>For loops</vt:lpstr>
      <vt:lpstr>For loops</vt:lpstr>
      <vt:lpstr>For loops</vt:lpstr>
      <vt:lpstr>Anatomie van een for loop</vt:lpstr>
      <vt:lpstr>i++ vs ?</vt:lpstr>
      <vt:lpstr>Integer types</vt:lpstr>
      <vt:lpstr>&lt;br&gt;</vt:lpstr>
      <vt:lpstr>While loops</vt:lpstr>
      <vt:lpstr>While loops</vt:lpstr>
      <vt:lpstr>Anatomie van een while loop</vt:lpstr>
      <vt:lpstr>Wanneer for, wanneer while?</vt:lpstr>
      <vt:lpstr>Wanneer for, wanneer while?</vt:lpstr>
      <vt:lpstr>Wanneer for, wanneer while?</vt:lpstr>
      <vt:lpstr>Vector</vt:lpstr>
      <vt:lpstr>Anatomie van een vector</vt:lpstr>
      <vt:lpstr>Vector types</vt:lpstr>
      <vt:lpstr>Loops en vectoren</vt:lpstr>
      <vt:lpstr>&lt;br&gt; … En aan de slag!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Nick Goris</dc:creator>
  <cp:lastModifiedBy>Nick Goris</cp:lastModifiedBy>
  <cp:revision>16</cp:revision>
  <dcterms:created xsi:type="dcterms:W3CDTF">2026-02-11T08:17:51Z</dcterms:created>
  <dcterms:modified xsi:type="dcterms:W3CDTF">2026-02-13T08:59:22Z</dcterms:modified>
</cp:coreProperties>
</file>