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74" r:id="rId3"/>
    <p:sldId id="275" r:id="rId4"/>
    <p:sldId id="277" r:id="rId5"/>
    <p:sldId id="278" r:id="rId6"/>
    <p:sldId id="276" r:id="rId7"/>
    <p:sldId id="279" r:id="rId8"/>
    <p:sldId id="280" r:id="rId9"/>
    <p:sldId id="281" r:id="rId10"/>
    <p:sldId id="283" r:id="rId11"/>
    <p:sldId id="282" r:id="rId12"/>
    <p:sldId id="284" r:id="rId13"/>
    <p:sldId id="285" r:id="rId14"/>
    <p:sldId id="287" r:id="rId15"/>
    <p:sldId id="264" r:id="rId16"/>
    <p:sldId id="265" r:id="rId17"/>
    <p:sldId id="266" r:id="rId18"/>
    <p:sldId id="288" r:id="rId19"/>
    <p:sldId id="289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303" r:id="rId33"/>
    <p:sldId id="304" r:id="rId34"/>
    <p:sldId id="305" r:id="rId35"/>
    <p:sldId id="307" r:id="rId36"/>
    <p:sldId id="308" r:id="rId37"/>
    <p:sldId id="314" r:id="rId38"/>
    <p:sldId id="309" r:id="rId39"/>
    <p:sldId id="310" r:id="rId40"/>
    <p:sldId id="311" r:id="rId41"/>
    <p:sldId id="312" r:id="rId42"/>
    <p:sldId id="315" r:id="rId43"/>
    <p:sldId id="306" r:id="rId4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2A6BA2-B0F6-4120-B6CE-4ED976FC3C76}" v="1389" dt="2025-02-12T10:37:17.2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7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20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t Bozon" userId="26c7e87d-a4c1-46b5-bd66-bae5a56eb03c" providerId="ADAL" clId="{8C2A6BA2-B0F6-4120-B6CE-4ED976FC3C76}"/>
    <pc:docChg chg="undo custSel addSld delSld modSld sldOrd">
      <pc:chgData name="Bart Bozon" userId="26c7e87d-a4c1-46b5-bd66-bae5a56eb03c" providerId="ADAL" clId="{8C2A6BA2-B0F6-4120-B6CE-4ED976FC3C76}" dt="2025-02-12T10:37:35.072" v="2787" actId="1076"/>
      <pc:docMkLst>
        <pc:docMk/>
      </pc:docMkLst>
      <pc:sldChg chg="addSp modSp mod modNotes">
        <pc:chgData name="Bart Bozon" userId="26c7e87d-a4c1-46b5-bd66-bae5a56eb03c" providerId="ADAL" clId="{8C2A6BA2-B0F6-4120-B6CE-4ED976FC3C76}" dt="2025-02-06T06:51:48.860" v="30" actId="1076"/>
        <pc:sldMkLst>
          <pc:docMk/>
          <pc:sldMk cId="3676905516" sldId="256"/>
        </pc:sldMkLst>
        <pc:spChg chg="add mod">
          <ac:chgData name="Bart Bozon" userId="26c7e87d-a4c1-46b5-bd66-bae5a56eb03c" providerId="ADAL" clId="{8C2A6BA2-B0F6-4120-B6CE-4ED976FC3C76}" dt="2025-02-06T06:51:34.739" v="21" actId="1076"/>
          <ac:spMkLst>
            <pc:docMk/>
            <pc:sldMk cId="3676905516" sldId="256"/>
            <ac:spMk id="2" creationId="{55AA8CD8-FDA7-F61A-CEA8-932F4949E092}"/>
          </ac:spMkLst>
        </pc:spChg>
        <pc:spChg chg="add mod">
          <ac:chgData name="Bart Bozon" userId="26c7e87d-a4c1-46b5-bd66-bae5a56eb03c" providerId="ADAL" clId="{8C2A6BA2-B0F6-4120-B6CE-4ED976FC3C76}" dt="2025-02-06T06:51:48.860" v="30" actId="1076"/>
          <ac:spMkLst>
            <pc:docMk/>
            <pc:sldMk cId="3676905516" sldId="256"/>
            <ac:spMk id="3" creationId="{E6A3AFC7-1BCB-448D-4B73-0682A3C70367}"/>
          </ac:spMkLst>
        </pc:spChg>
        <pc:spChg chg="mod">
          <ac:chgData name="Bart Bozon" userId="26c7e87d-a4c1-46b5-bd66-bae5a56eb03c" providerId="ADAL" clId="{8C2A6BA2-B0F6-4120-B6CE-4ED976FC3C76}" dt="2025-02-06T06:51:24.630" v="11" actId="1076"/>
          <ac:spMkLst>
            <pc:docMk/>
            <pc:sldMk cId="3676905516" sldId="256"/>
            <ac:spMk id="4" creationId="{0913FA36-03FE-E3A9-FAFD-4E7C59A2127E}"/>
          </ac:spMkLst>
        </pc:spChg>
        <pc:spChg chg="mod">
          <ac:chgData name="Bart Bozon" userId="26c7e87d-a4c1-46b5-bd66-bae5a56eb03c" providerId="ADAL" clId="{8C2A6BA2-B0F6-4120-B6CE-4ED976FC3C76}" dt="2025-02-06T06:50:54.326" v="1" actId="1076"/>
          <ac:spMkLst>
            <pc:docMk/>
            <pc:sldMk cId="3676905516" sldId="256"/>
            <ac:spMk id="5" creationId="{F4B5B185-E183-D392-A230-EB4676CDBA73}"/>
          </ac:spMkLst>
        </pc:spChg>
      </pc:sldChg>
      <pc:sldChg chg="del">
        <pc:chgData name="Bart Bozon" userId="26c7e87d-a4c1-46b5-bd66-bae5a56eb03c" providerId="ADAL" clId="{8C2A6BA2-B0F6-4120-B6CE-4ED976FC3C76}" dt="2025-02-06T06:51:09.954" v="2" actId="47"/>
        <pc:sldMkLst>
          <pc:docMk/>
          <pc:sldMk cId="3031331178" sldId="257"/>
        </pc:sldMkLst>
      </pc:sldChg>
      <pc:sldChg chg="del">
        <pc:chgData name="Bart Bozon" userId="26c7e87d-a4c1-46b5-bd66-bae5a56eb03c" providerId="ADAL" clId="{8C2A6BA2-B0F6-4120-B6CE-4ED976FC3C76}" dt="2025-02-06T06:51:09.954" v="2" actId="47"/>
        <pc:sldMkLst>
          <pc:docMk/>
          <pc:sldMk cId="1420168018" sldId="258"/>
        </pc:sldMkLst>
      </pc:sldChg>
      <pc:sldChg chg="del">
        <pc:chgData name="Bart Bozon" userId="26c7e87d-a4c1-46b5-bd66-bae5a56eb03c" providerId="ADAL" clId="{8C2A6BA2-B0F6-4120-B6CE-4ED976FC3C76}" dt="2025-02-06T06:51:09.954" v="2" actId="47"/>
        <pc:sldMkLst>
          <pc:docMk/>
          <pc:sldMk cId="2670767181" sldId="259"/>
        </pc:sldMkLst>
      </pc:sldChg>
      <pc:sldChg chg="del">
        <pc:chgData name="Bart Bozon" userId="26c7e87d-a4c1-46b5-bd66-bae5a56eb03c" providerId="ADAL" clId="{8C2A6BA2-B0F6-4120-B6CE-4ED976FC3C76}" dt="2025-02-06T06:51:09.954" v="2" actId="47"/>
        <pc:sldMkLst>
          <pc:docMk/>
          <pc:sldMk cId="2818798494" sldId="261"/>
        </pc:sldMkLst>
      </pc:sldChg>
      <pc:sldChg chg="del">
        <pc:chgData name="Bart Bozon" userId="26c7e87d-a4c1-46b5-bd66-bae5a56eb03c" providerId="ADAL" clId="{8C2A6BA2-B0F6-4120-B6CE-4ED976FC3C76}" dt="2025-02-06T06:51:09.954" v="2" actId="47"/>
        <pc:sldMkLst>
          <pc:docMk/>
          <pc:sldMk cId="2626312632" sldId="262"/>
        </pc:sldMkLst>
      </pc:sldChg>
      <pc:sldChg chg="del">
        <pc:chgData name="Bart Bozon" userId="26c7e87d-a4c1-46b5-bd66-bae5a56eb03c" providerId="ADAL" clId="{8C2A6BA2-B0F6-4120-B6CE-4ED976FC3C76}" dt="2025-02-06T06:51:09.954" v="2" actId="47"/>
        <pc:sldMkLst>
          <pc:docMk/>
          <pc:sldMk cId="2927149954" sldId="263"/>
        </pc:sldMkLst>
      </pc:sldChg>
      <pc:sldChg chg="addSp modSp add del">
        <pc:chgData name="Bart Bozon" userId="26c7e87d-a4c1-46b5-bd66-bae5a56eb03c" providerId="ADAL" clId="{8C2A6BA2-B0F6-4120-B6CE-4ED976FC3C76}" dt="2025-02-06T11:04:54.098" v="1299"/>
        <pc:sldMkLst>
          <pc:docMk/>
          <pc:sldMk cId="2650420698" sldId="264"/>
        </pc:sldMkLst>
        <pc:spChg chg="add mod">
          <ac:chgData name="Bart Bozon" userId="26c7e87d-a4c1-46b5-bd66-bae5a56eb03c" providerId="ADAL" clId="{8C2A6BA2-B0F6-4120-B6CE-4ED976FC3C76}" dt="2025-02-06T11:04:54.098" v="1299"/>
          <ac:spMkLst>
            <pc:docMk/>
            <pc:sldMk cId="2650420698" sldId="264"/>
            <ac:spMk id="89" creationId="{F95964B4-663C-F360-7DA0-B9EC3CB04C1A}"/>
          </ac:spMkLst>
        </pc:spChg>
      </pc:sldChg>
      <pc:sldChg chg="addSp modSp add del">
        <pc:chgData name="Bart Bozon" userId="26c7e87d-a4c1-46b5-bd66-bae5a56eb03c" providerId="ADAL" clId="{8C2A6BA2-B0F6-4120-B6CE-4ED976FC3C76}" dt="2025-02-06T11:04:56.034" v="1300"/>
        <pc:sldMkLst>
          <pc:docMk/>
          <pc:sldMk cId="3334376526" sldId="265"/>
        </pc:sldMkLst>
        <pc:spChg chg="add mod">
          <ac:chgData name="Bart Bozon" userId="26c7e87d-a4c1-46b5-bd66-bae5a56eb03c" providerId="ADAL" clId="{8C2A6BA2-B0F6-4120-B6CE-4ED976FC3C76}" dt="2025-02-06T11:04:56.034" v="1300"/>
          <ac:spMkLst>
            <pc:docMk/>
            <pc:sldMk cId="3334376526" sldId="265"/>
            <ac:spMk id="89" creationId="{20E74DCD-A6BE-BF97-BDC7-CED07A7A93B6}"/>
          </ac:spMkLst>
        </pc:spChg>
      </pc:sldChg>
      <pc:sldChg chg="addSp modSp add del mod modAnim">
        <pc:chgData name="Bart Bozon" userId="26c7e87d-a4c1-46b5-bd66-bae5a56eb03c" providerId="ADAL" clId="{8C2A6BA2-B0F6-4120-B6CE-4ED976FC3C76}" dt="2025-02-06T11:05:56.661" v="1339"/>
        <pc:sldMkLst>
          <pc:docMk/>
          <pc:sldMk cId="3008037379" sldId="266"/>
        </pc:sldMkLst>
        <pc:spChg chg="add mod">
          <ac:chgData name="Bart Bozon" userId="26c7e87d-a4c1-46b5-bd66-bae5a56eb03c" providerId="ADAL" clId="{8C2A6BA2-B0F6-4120-B6CE-4ED976FC3C76}" dt="2025-02-06T11:04:57.742" v="1301"/>
          <ac:spMkLst>
            <pc:docMk/>
            <pc:sldMk cId="3008037379" sldId="266"/>
            <ac:spMk id="89" creationId="{70380121-375A-E490-51D8-5CAA5DAD8F84}"/>
          </ac:spMkLst>
        </pc:spChg>
        <pc:spChg chg="add mod">
          <ac:chgData name="Bart Bozon" userId="26c7e87d-a4c1-46b5-bd66-bae5a56eb03c" providerId="ADAL" clId="{8C2A6BA2-B0F6-4120-B6CE-4ED976FC3C76}" dt="2025-02-06T11:05:54.081" v="1338" actId="1076"/>
          <ac:spMkLst>
            <pc:docMk/>
            <pc:sldMk cId="3008037379" sldId="266"/>
            <ac:spMk id="90" creationId="{504149FB-783B-B3A6-3CDB-9A65B07B631B}"/>
          </ac:spMkLst>
        </pc:spChg>
      </pc:sldChg>
      <pc:sldChg chg="del">
        <pc:chgData name="Bart Bozon" userId="26c7e87d-a4c1-46b5-bd66-bae5a56eb03c" providerId="ADAL" clId="{8C2A6BA2-B0F6-4120-B6CE-4ED976FC3C76}" dt="2025-02-06T10:23:45.158" v="1286" actId="47"/>
        <pc:sldMkLst>
          <pc:docMk/>
          <pc:sldMk cId="1609118328" sldId="267"/>
        </pc:sldMkLst>
      </pc:sldChg>
      <pc:sldChg chg="del">
        <pc:chgData name="Bart Bozon" userId="26c7e87d-a4c1-46b5-bd66-bae5a56eb03c" providerId="ADAL" clId="{8C2A6BA2-B0F6-4120-B6CE-4ED976FC3C76}" dt="2025-02-06T10:23:45.158" v="1286" actId="47"/>
        <pc:sldMkLst>
          <pc:docMk/>
          <pc:sldMk cId="2303689483" sldId="268"/>
        </pc:sldMkLst>
      </pc:sldChg>
      <pc:sldChg chg="del">
        <pc:chgData name="Bart Bozon" userId="26c7e87d-a4c1-46b5-bd66-bae5a56eb03c" providerId="ADAL" clId="{8C2A6BA2-B0F6-4120-B6CE-4ED976FC3C76}" dt="2025-02-06T10:23:45.158" v="1286" actId="47"/>
        <pc:sldMkLst>
          <pc:docMk/>
          <pc:sldMk cId="799858940" sldId="269"/>
        </pc:sldMkLst>
      </pc:sldChg>
      <pc:sldChg chg="del">
        <pc:chgData name="Bart Bozon" userId="26c7e87d-a4c1-46b5-bd66-bae5a56eb03c" providerId="ADAL" clId="{8C2A6BA2-B0F6-4120-B6CE-4ED976FC3C76}" dt="2025-02-06T10:23:45.158" v="1286" actId="47"/>
        <pc:sldMkLst>
          <pc:docMk/>
          <pc:sldMk cId="366811585" sldId="270"/>
        </pc:sldMkLst>
      </pc:sldChg>
      <pc:sldChg chg="del">
        <pc:chgData name="Bart Bozon" userId="26c7e87d-a4c1-46b5-bd66-bae5a56eb03c" providerId="ADAL" clId="{8C2A6BA2-B0F6-4120-B6CE-4ED976FC3C76}" dt="2025-02-06T10:23:45.158" v="1286" actId="47"/>
        <pc:sldMkLst>
          <pc:docMk/>
          <pc:sldMk cId="2319797553" sldId="271"/>
        </pc:sldMkLst>
      </pc:sldChg>
      <pc:sldChg chg="del">
        <pc:chgData name="Bart Bozon" userId="26c7e87d-a4c1-46b5-bd66-bae5a56eb03c" providerId="ADAL" clId="{8C2A6BA2-B0F6-4120-B6CE-4ED976FC3C76}" dt="2025-02-06T06:51:09.954" v="2" actId="47"/>
        <pc:sldMkLst>
          <pc:docMk/>
          <pc:sldMk cId="1526360864" sldId="272"/>
        </pc:sldMkLst>
      </pc:sldChg>
      <pc:sldChg chg="del">
        <pc:chgData name="Bart Bozon" userId="26c7e87d-a4c1-46b5-bd66-bae5a56eb03c" providerId="ADAL" clId="{8C2A6BA2-B0F6-4120-B6CE-4ED976FC3C76}" dt="2025-02-06T10:23:45.158" v="1286" actId="47"/>
        <pc:sldMkLst>
          <pc:docMk/>
          <pc:sldMk cId="2349497351" sldId="273"/>
        </pc:sldMkLst>
      </pc:sldChg>
      <pc:sldChg chg="addSp delSp modSp add mod modTransition modAnim">
        <pc:chgData name="Bart Bozon" userId="26c7e87d-a4c1-46b5-bd66-bae5a56eb03c" providerId="ADAL" clId="{8C2A6BA2-B0F6-4120-B6CE-4ED976FC3C76}" dt="2025-02-06T06:55:39.951" v="63" actId="478"/>
        <pc:sldMkLst>
          <pc:docMk/>
          <pc:sldMk cId="2861234764" sldId="274"/>
        </pc:sldMkLst>
        <pc:spChg chg="mod">
          <ac:chgData name="Bart Bozon" userId="26c7e87d-a4c1-46b5-bd66-bae5a56eb03c" providerId="ADAL" clId="{8C2A6BA2-B0F6-4120-B6CE-4ED976FC3C76}" dt="2025-02-06T06:52:00.236" v="32" actId="1076"/>
          <ac:spMkLst>
            <pc:docMk/>
            <pc:sldMk cId="2861234764" sldId="274"/>
            <ac:spMk id="4" creationId="{18BB9069-7C78-4011-46E6-01BF1B538C53}"/>
          </ac:spMkLst>
        </pc:spChg>
      </pc:sldChg>
      <pc:sldChg chg="addSp delSp modSp add mod modTransition delAnim modAnim">
        <pc:chgData name="Bart Bozon" userId="26c7e87d-a4c1-46b5-bd66-bae5a56eb03c" providerId="ADAL" clId="{8C2A6BA2-B0F6-4120-B6CE-4ED976FC3C76}" dt="2025-02-06T07:49:30.834" v="924"/>
        <pc:sldMkLst>
          <pc:docMk/>
          <pc:sldMk cId="2913464263" sldId="275"/>
        </pc:sldMkLst>
        <pc:spChg chg="add mod">
          <ac:chgData name="Bart Bozon" userId="26c7e87d-a4c1-46b5-bd66-bae5a56eb03c" providerId="ADAL" clId="{8C2A6BA2-B0F6-4120-B6CE-4ED976FC3C76}" dt="2025-02-06T06:56:28.348" v="91" actId="1076"/>
          <ac:spMkLst>
            <pc:docMk/>
            <pc:sldMk cId="2913464263" sldId="275"/>
            <ac:spMk id="2" creationId="{AC7BD820-CCD4-9FEB-1267-FCDE471470EE}"/>
          </ac:spMkLst>
        </pc:spChg>
        <pc:spChg chg="add mod">
          <ac:chgData name="Bart Bozon" userId="26c7e87d-a4c1-46b5-bd66-bae5a56eb03c" providerId="ADAL" clId="{8C2A6BA2-B0F6-4120-B6CE-4ED976FC3C76}" dt="2025-02-06T06:56:28.348" v="91" actId="1076"/>
          <ac:spMkLst>
            <pc:docMk/>
            <pc:sldMk cId="2913464263" sldId="275"/>
            <ac:spMk id="3" creationId="{7110BF9F-EE3E-E709-D86B-5ACBB8B1803B}"/>
          </ac:spMkLst>
        </pc:spChg>
        <pc:spChg chg="mod">
          <ac:chgData name="Bart Bozon" userId="26c7e87d-a4c1-46b5-bd66-bae5a56eb03c" providerId="ADAL" clId="{8C2A6BA2-B0F6-4120-B6CE-4ED976FC3C76}" dt="2025-02-06T06:57:38.194" v="112" actId="21"/>
          <ac:spMkLst>
            <pc:docMk/>
            <pc:sldMk cId="2913464263" sldId="275"/>
            <ac:spMk id="4" creationId="{3E3DE652-CA67-DB2C-F042-09A79EE547B8}"/>
          </ac:spMkLst>
        </pc:spChg>
        <pc:spChg chg="add mod">
          <ac:chgData name="Bart Bozon" userId="26c7e87d-a4c1-46b5-bd66-bae5a56eb03c" providerId="ADAL" clId="{8C2A6BA2-B0F6-4120-B6CE-4ED976FC3C76}" dt="2025-02-06T06:56:53.884" v="101" actId="1076"/>
          <ac:spMkLst>
            <pc:docMk/>
            <pc:sldMk cId="2913464263" sldId="275"/>
            <ac:spMk id="5" creationId="{993DFA6E-EBA9-1521-6D41-5E5DEAA3E76A}"/>
          </ac:spMkLst>
        </pc:spChg>
        <pc:spChg chg="add mod">
          <ac:chgData name="Bart Bozon" userId="26c7e87d-a4c1-46b5-bd66-bae5a56eb03c" providerId="ADAL" clId="{8C2A6BA2-B0F6-4120-B6CE-4ED976FC3C76}" dt="2025-02-06T06:57:12.658" v="111" actId="1076"/>
          <ac:spMkLst>
            <pc:docMk/>
            <pc:sldMk cId="2913464263" sldId="275"/>
            <ac:spMk id="7" creationId="{B3C7E143-7922-1BDF-F683-AA72EE048E65}"/>
          </ac:spMkLst>
        </pc:spChg>
        <pc:spChg chg="add mod">
          <ac:chgData name="Bart Bozon" userId="26c7e87d-a4c1-46b5-bd66-bae5a56eb03c" providerId="ADAL" clId="{8C2A6BA2-B0F6-4120-B6CE-4ED976FC3C76}" dt="2025-02-06T06:58:29.839" v="127" actId="14100"/>
          <ac:spMkLst>
            <pc:docMk/>
            <pc:sldMk cId="2913464263" sldId="275"/>
            <ac:spMk id="9" creationId="{68C468C7-18E4-2B2F-191C-3935856FA85E}"/>
          </ac:spMkLst>
        </pc:spChg>
      </pc:sldChg>
      <pc:sldChg chg="addSp delSp modSp add mod modTransition delAnim modAnim">
        <pc:chgData name="Bart Bozon" userId="26c7e87d-a4c1-46b5-bd66-bae5a56eb03c" providerId="ADAL" clId="{8C2A6BA2-B0F6-4120-B6CE-4ED976FC3C76}" dt="2025-02-06T09:45:27.671" v="938" actId="478"/>
        <pc:sldMkLst>
          <pc:docMk/>
          <pc:sldMk cId="661831152" sldId="276"/>
        </pc:sldMkLst>
        <pc:spChg chg="add mod">
          <ac:chgData name="Bart Bozon" userId="26c7e87d-a4c1-46b5-bd66-bae5a56eb03c" providerId="ADAL" clId="{8C2A6BA2-B0F6-4120-B6CE-4ED976FC3C76}" dt="2025-02-06T09:45:21.653" v="935" actId="1076"/>
          <ac:spMkLst>
            <pc:docMk/>
            <pc:sldMk cId="661831152" sldId="276"/>
            <ac:spMk id="2" creationId="{AC240FB4-3C31-B725-10F3-6B6FAA236FB1}"/>
          </ac:spMkLst>
        </pc:spChg>
        <pc:spChg chg="mod">
          <ac:chgData name="Bart Bozon" userId="26c7e87d-a4c1-46b5-bd66-bae5a56eb03c" providerId="ADAL" clId="{8C2A6BA2-B0F6-4120-B6CE-4ED976FC3C76}" dt="2025-02-06T07:43:27.829" v="861" actId="1076"/>
          <ac:spMkLst>
            <pc:docMk/>
            <pc:sldMk cId="661831152" sldId="276"/>
            <ac:spMk id="10" creationId="{8AD40A01-8529-BD21-0D3A-41D45FB9A4BC}"/>
          </ac:spMkLst>
        </pc:spChg>
        <pc:spChg chg="add mod">
          <ac:chgData name="Bart Bozon" userId="26c7e87d-a4c1-46b5-bd66-bae5a56eb03c" providerId="ADAL" clId="{8C2A6BA2-B0F6-4120-B6CE-4ED976FC3C76}" dt="2025-02-06T07:44:36.180" v="878" actId="207"/>
          <ac:spMkLst>
            <pc:docMk/>
            <pc:sldMk cId="661831152" sldId="276"/>
            <ac:spMk id="14" creationId="{9EDEF066-4128-6C22-A42E-57D166C60608}"/>
          </ac:spMkLst>
        </pc:spChg>
        <pc:spChg chg="add mod">
          <ac:chgData name="Bart Bozon" userId="26c7e87d-a4c1-46b5-bd66-bae5a56eb03c" providerId="ADAL" clId="{8C2A6BA2-B0F6-4120-B6CE-4ED976FC3C76}" dt="2025-02-06T07:05:10.404" v="191"/>
          <ac:spMkLst>
            <pc:docMk/>
            <pc:sldMk cId="661831152" sldId="276"/>
            <ac:spMk id="19" creationId="{C9252E19-CAC5-ED7C-E664-062CE1391D44}"/>
          </ac:spMkLst>
        </pc:spChg>
        <pc:spChg chg="add mod">
          <ac:chgData name="Bart Bozon" userId="26c7e87d-a4c1-46b5-bd66-bae5a56eb03c" providerId="ADAL" clId="{8C2A6BA2-B0F6-4120-B6CE-4ED976FC3C76}" dt="2025-02-06T07:05:10.404" v="191"/>
          <ac:spMkLst>
            <pc:docMk/>
            <pc:sldMk cId="661831152" sldId="276"/>
            <ac:spMk id="20" creationId="{05562294-C0A5-7A0A-D610-278051DFF8B6}"/>
          </ac:spMkLst>
        </pc:spChg>
        <pc:spChg chg="add mod">
          <ac:chgData name="Bart Bozon" userId="26c7e87d-a4c1-46b5-bd66-bae5a56eb03c" providerId="ADAL" clId="{8C2A6BA2-B0F6-4120-B6CE-4ED976FC3C76}" dt="2025-02-06T07:05:10.404" v="191"/>
          <ac:spMkLst>
            <pc:docMk/>
            <pc:sldMk cId="661831152" sldId="276"/>
            <ac:spMk id="21" creationId="{3CEDC527-AB78-D8CA-1240-7AF8333B36A4}"/>
          </ac:spMkLst>
        </pc:spChg>
        <pc:spChg chg="add mod">
          <ac:chgData name="Bart Bozon" userId="26c7e87d-a4c1-46b5-bd66-bae5a56eb03c" providerId="ADAL" clId="{8C2A6BA2-B0F6-4120-B6CE-4ED976FC3C76}" dt="2025-02-06T07:05:10.404" v="191"/>
          <ac:spMkLst>
            <pc:docMk/>
            <pc:sldMk cId="661831152" sldId="276"/>
            <ac:spMk id="22" creationId="{D0050855-1AEB-8568-0045-3F8D4155437A}"/>
          </ac:spMkLst>
        </pc:spChg>
        <pc:picChg chg="add mod ord">
          <ac:chgData name="Bart Bozon" userId="26c7e87d-a4c1-46b5-bd66-bae5a56eb03c" providerId="ADAL" clId="{8C2A6BA2-B0F6-4120-B6CE-4ED976FC3C76}" dt="2025-02-06T07:47:45.818" v="907" actId="1038"/>
          <ac:picMkLst>
            <pc:docMk/>
            <pc:sldMk cId="661831152" sldId="276"/>
            <ac:picMk id="33" creationId="{B157B439-36EF-F642-1C78-C57143EFB258}"/>
          </ac:picMkLst>
        </pc:picChg>
        <pc:picChg chg="add mod">
          <ac:chgData name="Bart Bozon" userId="26c7e87d-a4c1-46b5-bd66-bae5a56eb03c" providerId="ADAL" clId="{8C2A6BA2-B0F6-4120-B6CE-4ED976FC3C76}" dt="2025-02-06T07:44:49.010" v="879" actId="1076"/>
          <ac:picMkLst>
            <pc:docMk/>
            <pc:sldMk cId="661831152" sldId="276"/>
            <ac:picMk id="2050" creationId="{C3639D4D-6E6C-F7AE-219B-9C82BD9880C4}"/>
          </ac:picMkLst>
        </pc:picChg>
        <pc:cxnChg chg="add mod">
          <ac:chgData name="Bart Bozon" userId="26c7e87d-a4c1-46b5-bd66-bae5a56eb03c" providerId="ADAL" clId="{8C2A6BA2-B0F6-4120-B6CE-4ED976FC3C76}" dt="2025-02-06T07:45:22.810" v="890" actId="14100"/>
          <ac:cxnSpMkLst>
            <pc:docMk/>
            <pc:sldMk cId="661831152" sldId="276"/>
            <ac:cxnSpMk id="12" creationId="{F1CB5A1F-2D31-8D27-AC6E-0B1B1D267CD3}"/>
          </ac:cxnSpMkLst>
        </pc:cxnChg>
        <pc:cxnChg chg="add mod">
          <ac:chgData name="Bart Bozon" userId="26c7e87d-a4c1-46b5-bd66-bae5a56eb03c" providerId="ADAL" clId="{8C2A6BA2-B0F6-4120-B6CE-4ED976FC3C76}" dt="2025-02-06T07:47:45.818" v="907" actId="1038"/>
          <ac:cxnSpMkLst>
            <pc:docMk/>
            <pc:sldMk cId="661831152" sldId="276"/>
            <ac:cxnSpMk id="25" creationId="{EFAEB2F4-0D60-3BAE-68F0-031BC7F2A004}"/>
          </ac:cxnSpMkLst>
        </pc:cxnChg>
        <pc:cxnChg chg="add mod">
          <ac:chgData name="Bart Bozon" userId="26c7e87d-a4c1-46b5-bd66-bae5a56eb03c" providerId="ADAL" clId="{8C2A6BA2-B0F6-4120-B6CE-4ED976FC3C76}" dt="2025-02-06T07:48:09.717" v="915" actId="1036"/>
          <ac:cxnSpMkLst>
            <pc:docMk/>
            <pc:sldMk cId="661831152" sldId="276"/>
            <ac:cxnSpMk id="38" creationId="{B7447DC8-045C-C7BF-A201-2A69D7A7C0FD}"/>
          </ac:cxnSpMkLst>
        </pc:cxnChg>
        <pc:cxnChg chg="add mod">
          <ac:chgData name="Bart Bozon" userId="26c7e87d-a4c1-46b5-bd66-bae5a56eb03c" providerId="ADAL" clId="{8C2A6BA2-B0F6-4120-B6CE-4ED976FC3C76}" dt="2025-02-06T07:48:04.100" v="911" actId="1076"/>
          <ac:cxnSpMkLst>
            <pc:docMk/>
            <pc:sldMk cId="661831152" sldId="276"/>
            <ac:cxnSpMk id="39" creationId="{C821E6EA-60B1-417B-4AFD-A532B0774BA0}"/>
          </ac:cxnSpMkLst>
        </pc:cxnChg>
        <pc:cxnChg chg="add mod">
          <ac:chgData name="Bart Bozon" userId="26c7e87d-a4c1-46b5-bd66-bae5a56eb03c" providerId="ADAL" clId="{8C2A6BA2-B0F6-4120-B6CE-4ED976FC3C76}" dt="2025-02-06T07:48:16.533" v="919" actId="1038"/>
          <ac:cxnSpMkLst>
            <pc:docMk/>
            <pc:sldMk cId="661831152" sldId="276"/>
            <ac:cxnSpMk id="40" creationId="{CEAE63EF-E52B-1B85-59BC-5974F2B0CA6E}"/>
          </ac:cxnSpMkLst>
        </pc:cxnChg>
      </pc:sldChg>
      <pc:sldChg chg="addSp delSp modSp add mod modTransition delAnim modAnim modNotesTx">
        <pc:chgData name="Bart Bozon" userId="26c7e87d-a4c1-46b5-bd66-bae5a56eb03c" providerId="ADAL" clId="{8C2A6BA2-B0F6-4120-B6CE-4ED976FC3C76}" dt="2025-02-06T07:49:51.227" v="925"/>
        <pc:sldMkLst>
          <pc:docMk/>
          <pc:sldMk cId="2433920469" sldId="277"/>
        </pc:sldMkLst>
        <pc:spChg chg="mod">
          <ac:chgData name="Bart Bozon" userId="26c7e87d-a4c1-46b5-bd66-bae5a56eb03c" providerId="ADAL" clId="{8C2A6BA2-B0F6-4120-B6CE-4ED976FC3C76}" dt="2025-02-06T07:04:56.015" v="187" actId="1076"/>
          <ac:spMkLst>
            <pc:docMk/>
            <pc:sldMk cId="2433920469" sldId="277"/>
            <ac:spMk id="2" creationId="{38532418-7CCE-8972-BF39-72C8DC1C21C6}"/>
          </ac:spMkLst>
        </pc:spChg>
        <pc:spChg chg="mod">
          <ac:chgData name="Bart Bozon" userId="26c7e87d-a4c1-46b5-bd66-bae5a56eb03c" providerId="ADAL" clId="{8C2A6BA2-B0F6-4120-B6CE-4ED976FC3C76}" dt="2025-02-06T07:04:56.015" v="187" actId="1076"/>
          <ac:spMkLst>
            <pc:docMk/>
            <pc:sldMk cId="2433920469" sldId="277"/>
            <ac:spMk id="3" creationId="{8B1903DB-EDA7-F998-DC9C-C48F0674E962}"/>
          </ac:spMkLst>
        </pc:spChg>
        <pc:spChg chg="mod">
          <ac:chgData name="Bart Bozon" userId="26c7e87d-a4c1-46b5-bd66-bae5a56eb03c" providerId="ADAL" clId="{8C2A6BA2-B0F6-4120-B6CE-4ED976FC3C76}" dt="2025-02-06T07:04:56.015" v="187" actId="1076"/>
          <ac:spMkLst>
            <pc:docMk/>
            <pc:sldMk cId="2433920469" sldId="277"/>
            <ac:spMk id="5" creationId="{87B14430-82FF-836A-4281-38E564C0FE2C}"/>
          </ac:spMkLst>
        </pc:spChg>
        <pc:spChg chg="mod">
          <ac:chgData name="Bart Bozon" userId="26c7e87d-a4c1-46b5-bd66-bae5a56eb03c" providerId="ADAL" clId="{8C2A6BA2-B0F6-4120-B6CE-4ED976FC3C76}" dt="2025-02-06T07:04:56.015" v="187" actId="1076"/>
          <ac:spMkLst>
            <pc:docMk/>
            <pc:sldMk cId="2433920469" sldId="277"/>
            <ac:spMk id="7" creationId="{F7163B27-5B7B-18D8-E364-F055F39C49C0}"/>
          </ac:spMkLst>
        </pc:spChg>
        <pc:spChg chg="add mod">
          <ac:chgData name="Bart Bozon" userId="26c7e87d-a4c1-46b5-bd66-bae5a56eb03c" providerId="ADAL" clId="{8C2A6BA2-B0F6-4120-B6CE-4ED976FC3C76}" dt="2025-02-06T07:07:26.793" v="265" actId="1076"/>
          <ac:spMkLst>
            <pc:docMk/>
            <pc:sldMk cId="2433920469" sldId="277"/>
            <ac:spMk id="8" creationId="{397CC112-D86B-A368-A9B4-F69396EE47AD}"/>
          </ac:spMkLst>
        </pc:spChg>
        <pc:spChg chg="add mod">
          <ac:chgData name="Bart Bozon" userId="26c7e87d-a4c1-46b5-bd66-bae5a56eb03c" providerId="ADAL" clId="{8C2A6BA2-B0F6-4120-B6CE-4ED976FC3C76}" dt="2025-02-06T07:14:38.030" v="402"/>
          <ac:spMkLst>
            <pc:docMk/>
            <pc:sldMk cId="2433920469" sldId="277"/>
            <ac:spMk id="13" creationId="{7E592EB8-077D-A7A4-F9A4-A18A7B172851}"/>
          </ac:spMkLst>
        </pc:spChg>
        <pc:spChg chg="add mod">
          <ac:chgData name="Bart Bozon" userId="26c7e87d-a4c1-46b5-bd66-bae5a56eb03c" providerId="ADAL" clId="{8C2A6BA2-B0F6-4120-B6CE-4ED976FC3C76}" dt="2025-02-06T07:15:14.400" v="433" actId="1076"/>
          <ac:spMkLst>
            <pc:docMk/>
            <pc:sldMk cId="2433920469" sldId="277"/>
            <ac:spMk id="15" creationId="{2D4A41B8-98B1-8102-D0B6-74750B558B19}"/>
          </ac:spMkLst>
        </pc:spChg>
        <pc:spChg chg="add mod">
          <ac:chgData name="Bart Bozon" userId="26c7e87d-a4c1-46b5-bd66-bae5a56eb03c" providerId="ADAL" clId="{8C2A6BA2-B0F6-4120-B6CE-4ED976FC3C76}" dt="2025-02-06T07:19:28.690" v="487" actId="1076"/>
          <ac:spMkLst>
            <pc:docMk/>
            <pc:sldMk cId="2433920469" sldId="277"/>
            <ac:spMk id="16" creationId="{EF3CB8D7-D04A-2C88-7BEA-D1D852130CF9}"/>
          </ac:spMkLst>
        </pc:spChg>
        <pc:spChg chg="add mod">
          <ac:chgData name="Bart Bozon" userId="26c7e87d-a4c1-46b5-bd66-bae5a56eb03c" providerId="ADAL" clId="{8C2A6BA2-B0F6-4120-B6CE-4ED976FC3C76}" dt="2025-02-06T07:22:18.756" v="537" actId="1076"/>
          <ac:spMkLst>
            <pc:docMk/>
            <pc:sldMk cId="2433920469" sldId="277"/>
            <ac:spMk id="18" creationId="{2C48B591-AA4B-AAF7-F899-CE747146FF1C}"/>
          </ac:spMkLst>
        </pc:spChg>
        <pc:spChg chg="add mod">
          <ac:chgData name="Bart Bozon" userId="26c7e87d-a4c1-46b5-bd66-bae5a56eb03c" providerId="ADAL" clId="{8C2A6BA2-B0F6-4120-B6CE-4ED976FC3C76}" dt="2025-02-06T07:23:39.989" v="593" actId="1076"/>
          <ac:spMkLst>
            <pc:docMk/>
            <pc:sldMk cId="2433920469" sldId="277"/>
            <ac:spMk id="19" creationId="{1953D98C-30B0-3CAA-95D5-9E83B211009B}"/>
          </ac:spMkLst>
        </pc:spChg>
        <pc:picChg chg="add mod">
          <ac:chgData name="Bart Bozon" userId="26c7e87d-a4c1-46b5-bd66-bae5a56eb03c" providerId="ADAL" clId="{8C2A6BA2-B0F6-4120-B6CE-4ED976FC3C76}" dt="2025-02-06T07:09:26.309" v="273" actId="1076"/>
          <ac:picMkLst>
            <pc:docMk/>
            <pc:sldMk cId="2433920469" sldId="277"/>
            <ac:picMk id="12" creationId="{806CA922-D98B-8F1A-0E4D-7627BE2D367A}"/>
          </ac:picMkLst>
        </pc:picChg>
        <pc:picChg chg="add mod">
          <ac:chgData name="Bart Bozon" userId="26c7e87d-a4c1-46b5-bd66-bae5a56eb03c" providerId="ADAL" clId="{8C2A6BA2-B0F6-4120-B6CE-4ED976FC3C76}" dt="2025-02-06T07:13:17.797" v="357" actId="14100"/>
          <ac:picMkLst>
            <pc:docMk/>
            <pc:sldMk cId="2433920469" sldId="277"/>
            <ac:picMk id="3076" creationId="{A72BE2D0-2F11-CBF5-EF4A-9096F888D2F6}"/>
          </ac:picMkLst>
        </pc:picChg>
        <pc:picChg chg="add mod">
          <ac:chgData name="Bart Bozon" userId="26c7e87d-a4c1-46b5-bd66-bae5a56eb03c" providerId="ADAL" clId="{8C2A6BA2-B0F6-4120-B6CE-4ED976FC3C76}" dt="2025-02-06T07:14:28.351" v="400" actId="1076"/>
          <ac:picMkLst>
            <pc:docMk/>
            <pc:sldMk cId="2433920469" sldId="277"/>
            <ac:picMk id="3080" creationId="{8126E575-7A7B-CA09-D560-75FC30FA95C9}"/>
          </ac:picMkLst>
        </pc:picChg>
        <pc:picChg chg="add mod">
          <ac:chgData name="Bart Bozon" userId="26c7e87d-a4c1-46b5-bd66-bae5a56eb03c" providerId="ADAL" clId="{8C2A6BA2-B0F6-4120-B6CE-4ED976FC3C76}" dt="2025-02-06T07:16:09.628" v="439" actId="14100"/>
          <ac:picMkLst>
            <pc:docMk/>
            <pc:sldMk cId="2433920469" sldId="277"/>
            <ac:picMk id="3082" creationId="{65689B6E-CCF3-2F41-0448-983954834244}"/>
          </ac:picMkLst>
        </pc:picChg>
        <pc:picChg chg="add mod">
          <ac:chgData name="Bart Bozon" userId="26c7e87d-a4c1-46b5-bd66-bae5a56eb03c" providerId="ADAL" clId="{8C2A6BA2-B0F6-4120-B6CE-4ED976FC3C76}" dt="2025-02-06T07:20:52.726" v="514" actId="1076"/>
          <ac:picMkLst>
            <pc:docMk/>
            <pc:sldMk cId="2433920469" sldId="277"/>
            <ac:picMk id="3084" creationId="{FFD53CA7-8597-A829-AFF7-368045676A19}"/>
          </ac:picMkLst>
        </pc:picChg>
        <pc:picChg chg="add mod">
          <ac:chgData name="Bart Bozon" userId="26c7e87d-a4c1-46b5-bd66-bae5a56eb03c" providerId="ADAL" clId="{8C2A6BA2-B0F6-4120-B6CE-4ED976FC3C76}" dt="2025-02-06T07:23:15.138" v="573" actId="1076"/>
          <ac:picMkLst>
            <pc:docMk/>
            <pc:sldMk cId="2433920469" sldId="277"/>
            <ac:picMk id="3086" creationId="{BDC7F98B-0AB4-923B-4D6A-849D9B668141}"/>
          </ac:picMkLst>
        </pc:picChg>
      </pc:sldChg>
      <pc:sldChg chg="addSp delSp modSp add mod modTransition modAnim modNotesTx">
        <pc:chgData name="Bart Bozon" userId="26c7e87d-a4c1-46b5-bd66-bae5a56eb03c" providerId="ADAL" clId="{8C2A6BA2-B0F6-4120-B6CE-4ED976FC3C76}" dt="2025-02-06T07:39:28.100" v="859" actId="1076"/>
        <pc:sldMkLst>
          <pc:docMk/>
          <pc:sldMk cId="426069094" sldId="278"/>
        </pc:sldMkLst>
        <pc:spChg chg="add mod">
          <ac:chgData name="Bart Bozon" userId="26c7e87d-a4c1-46b5-bd66-bae5a56eb03c" providerId="ADAL" clId="{8C2A6BA2-B0F6-4120-B6CE-4ED976FC3C76}" dt="2025-02-06T07:28:40.269" v="718" actId="1076"/>
          <ac:spMkLst>
            <pc:docMk/>
            <pc:sldMk cId="426069094" sldId="278"/>
            <ac:spMk id="6" creationId="{694DE863-6223-C53D-C322-E345A8FC7AFC}"/>
          </ac:spMkLst>
        </pc:spChg>
        <pc:spChg chg="mod">
          <ac:chgData name="Bart Bozon" userId="26c7e87d-a4c1-46b5-bd66-bae5a56eb03c" providerId="ADAL" clId="{8C2A6BA2-B0F6-4120-B6CE-4ED976FC3C76}" dt="2025-02-06T07:24:05.150" v="673" actId="1035"/>
          <ac:spMkLst>
            <pc:docMk/>
            <pc:sldMk cId="426069094" sldId="278"/>
            <ac:spMk id="8" creationId="{448F4C75-29A0-1D4E-3342-5A16D96552E8}"/>
          </ac:spMkLst>
        </pc:spChg>
        <pc:spChg chg="add mod">
          <ac:chgData name="Bart Bozon" userId="26c7e87d-a4c1-46b5-bd66-bae5a56eb03c" providerId="ADAL" clId="{8C2A6BA2-B0F6-4120-B6CE-4ED976FC3C76}" dt="2025-02-06T07:30:26.947" v="750" actId="1076"/>
          <ac:spMkLst>
            <pc:docMk/>
            <pc:sldMk cId="426069094" sldId="278"/>
            <ac:spMk id="11" creationId="{389A17AD-6717-C57A-45E4-BB03A91645E1}"/>
          </ac:spMkLst>
        </pc:spChg>
        <pc:spChg chg="mod">
          <ac:chgData name="Bart Bozon" userId="26c7e87d-a4c1-46b5-bd66-bae5a56eb03c" providerId="ADAL" clId="{8C2A6BA2-B0F6-4120-B6CE-4ED976FC3C76}" dt="2025-02-06T07:24:05.150" v="673" actId="1035"/>
          <ac:spMkLst>
            <pc:docMk/>
            <pc:sldMk cId="426069094" sldId="278"/>
            <ac:spMk id="13" creationId="{EF0FEAB1-6D0D-1EF4-F227-7CBF6EB07FAD}"/>
          </ac:spMkLst>
        </pc:spChg>
        <pc:spChg chg="mod">
          <ac:chgData name="Bart Bozon" userId="26c7e87d-a4c1-46b5-bd66-bae5a56eb03c" providerId="ADAL" clId="{8C2A6BA2-B0F6-4120-B6CE-4ED976FC3C76}" dt="2025-02-06T07:24:05.150" v="673" actId="1035"/>
          <ac:spMkLst>
            <pc:docMk/>
            <pc:sldMk cId="426069094" sldId="278"/>
            <ac:spMk id="15" creationId="{9188C532-7FBA-C972-6ECF-C5C6DA7B50BA}"/>
          </ac:spMkLst>
        </pc:spChg>
        <pc:spChg chg="mod">
          <ac:chgData name="Bart Bozon" userId="26c7e87d-a4c1-46b5-bd66-bae5a56eb03c" providerId="ADAL" clId="{8C2A6BA2-B0F6-4120-B6CE-4ED976FC3C76}" dt="2025-02-06T07:24:05.150" v="673" actId="1035"/>
          <ac:spMkLst>
            <pc:docMk/>
            <pc:sldMk cId="426069094" sldId="278"/>
            <ac:spMk id="16" creationId="{BC32E4F0-E5D3-74EE-799B-A3B15D57AD85}"/>
          </ac:spMkLst>
        </pc:spChg>
        <pc:spChg chg="mod">
          <ac:chgData name="Bart Bozon" userId="26c7e87d-a4c1-46b5-bd66-bae5a56eb03c" providerId="ADAL" clId="{8C2A6BA2-B0F6-4120-B6CE-4ED976FC3C76}" dt="2025-02-06T07:24:05.150" v="673" actId="1035"/>
          <ac:spMkLst>
            <pc:docMk/>
            <pc:sldMk cId="426069094" sldId="278"/>
            <ac:spMk id="18" creationId="{9BEE45FE-7C9B-EAD1-50AD-E3135A9E8970}"/>
          </ac:spMkLst>
        </pc:spChg>
        <pc:spChg chg="mod">
          <ac:chgData name="Bart Bozon" userId="26c7e87d-a4c1-46b5-bd66-bae5a56eb03c" providerId="ADAL" clId="{8C2A6BA2-B0F6-4120-B6CE-4ED976FC3C76}" dt="2025-02-06T07:24:05.150" v="673" actId="1035"/>
          <ac:spMkLst>
            <pc:docMk/>
            <pc:sldMk cId="426069094" sldId="278"/>
            <ac:spMk id="19" creationId="{6D2388B7-A767-A16A-14FB-580E17FF7BC3}"/>
          </ac:spMkLst>
        </pc:spChg>
        <pc:spChg chg="add mod">
          <ac:chgData name="Bart Bozon" userId="26c7e87d-a4c1-46b5-bd66-bae5a56eb03c" providerId="ADAL" clId="{8C2A6BA2-B0F6-4120-B6CE-4ED976FC3C76}" dt="2025-02-06T07:39:28.100" v="859" actId="1076"/>
          <ac:spMkLst>
            <pc:docMk/>
            <pc:sldMk cId="426069094" sldId="278"/>
            <ac:spMk id="22" creationId="{63F3F0E4-6CC3-0A72-09C4-90AF79CCAD04}"/>
          </ac:spMkLst>
        </pc:spChg>
        <pc:picChg chg="mod">
          <ac:chgData name="Bart Bozon" userId="26c7e87d-a4c1-46b5-bd66-bae5a56eb03c" providerId="ADAL" clId="{8C2A6BA2-B0F6-4120-B6CE-4ED976FC3C76}" dt="2025-02-06T07:24:05.150" v="673" actId="1035"/>
          <ac:picMkLst>
            <pc:docMk/>
            <pc:sldMk cId="426069094" sldId="278"/>
            <ac:picMk id="12" creationId="{411686BA-8409-C116-80CB-A16D70B625BD}"/>
          </ac:picMkLst>
        </pc:picChg>
        <pc:picChg chg="add mod">
          <ac:chgData name="Bart Bozon" userId="26c7e87d-a4c1-46b5-bd66-bae5a56eb03c" providerId="ADAL" clId="{8C2A6BA2-B0F6-4120-B6CE-4ED976FC3C76}" dt="2025-02-06T07:34:34.804" v="790" actId="14100"/>
          <ac:picMkLst>
            <pc:docMk/>
            <pc:sldMk cId="426069094" sldId="278"/>
            <ac:picMk id="21" creationId="{790874E0-2DB8-313B-F29B-DC01FD713F1D}"/>
          </ac:picMkLst>
        </pc:picChg>
        <pc:picChg chg="add mod">
          <ac:chgData name="Bart Bozon" userId="26c7e87d-a4c1-46b5-bd66-bae5a56eb03c" providerId="ADAL" clId="{8C2A6BA2-B0F6-4120-B6CE-4ED976FC3C76}" dt="2025-02-06T07:36:06.594" v="817" actId="1076"/>
          <ac:picMkLst>
            <pc:docMk/>
            <pc:sldMk cId="426069094" sldId="278"/>
            <ac:picMk id="24" creationId="{094938EB-2EAC-4263-E76F-620F9222E645}"/>
          </ac:picMkLst>
        </pc:picChg>
        <pc:picChg chg="mod">
          <ac:chgData name="Bart Bozon" userId="26c7e87d-a4c1-46b5-bd66-bae5a56eb03c" providerId="ADAL" clId="{8C2A6BA2-B0F6-4120-B6CE-4ED976FC3C76}" dt="2025-02-06T07:24:05.150" v="673" actId="1035"/>
          <ac:picMkLst>
            <pc:docMk/>
            <pc:sldMk cId="426069094" sldId="278"/>
            <ac:picMk id="3076" creationId="{20D49D33-CB14-848F-01EB-5B34FE12D67F}"/>
          </ac:picMkLst>
        </pc:picChg>
        <pc:picChg chg="mod">
          <ac:chgData name="Bart Bozon" userId="26c7e87d-a4c1-46b5-bd66-bae5a56eb03c" providerId="ADAL" clId="{8C2A6BA2-B0F6-4120-B6CE-4ED976FC3C76}" dt="2025-02-06T07:24:05.150" v="673" actId="1035"/>
          <ac:picMkLst>
            <pc:docMk/>
            <pc:sldMk cId="426069094" sldId="278"/>
            <ac:picMk id="3082" creationId="{0A05AB74-CD0F-CEB8-2E9C-2F5C1E46109B}"/>
          </ac:picMkLst>
        </pc:picChg>
        <pc:picChg chg="mod">
          <ac:chgData name="Bart Bozon" userId="26c7e87d-a4c1-46b5-bd66-bae5a56eb03c" providerId="ADAL" clId="{8C2A6BA2-B0F6-4120-B6CE-4ED976FC3C76}" dt="2025-02-06T07:24:05.150" v="673" actId="1035"/>
          <ac:picMkLst>
            <pc:docMk/>
            <pc:sldMk cId="426069094" sldId="278"/>
            <ac:picMk id="3086" creationId="{C12482F1-72D4-65A3-BF38-046101D74C24}"/>
          </ac:picMkLst>
        </pc:picChg>
        <pc:picChg chg="add mod">
          <ac:chgData name="Bart Bozon" userId="26c7e87d-a4c1-46b5-bd66-bae5a56eb03c" providerId="ADAL" clId="{8C2A6BA2-B0F6-4120-B6CE-4ED976FC3C76}" dt="2025-02-06T07:28:10.065" v="696" actId="1076"/>
          <ac:picMkLst>
            <pc:docMk/>
            <pc:sldMk cId="426069094" sldId="278"/>
            <ac:picMk id="4098" creationId="{714BECC8-5949-F74E-CBC0-BDF804CB57C1}"/>
          </ac:picMkLst>
        </pc:picChg>
        <pc:picChg chg="add mod">
          <ac:chgData name="Bart Bozon" userId="26c7e87d-a4c1-46b5-bd66-bae5a56eb03c" providerId="ADAL" clId="{8C2A6BA2-B0F6-4120-B6CE-4ED976FC3C76}" dt="2025-02-06T07:29:20.480" v="722" actId="1076"/>
          <ac:picMkLst>
            <pc:docMk/>
            <pc:sldMk cId="426069094" sldId="278"/>
            <ac:picMk id="4100" creationId="{3CAC758B-E860-A435-B5E3-DD74AC59FD8F}"/>
          </ac:picMkLst>
        </pc:picChg>
        <pc:cxnChg chg="add">
          <ac:chgData name="Bart Bozon" userId="26c7e87d-a4c1-46b5-bd66-bae5a56eb03c" providerId="ADAL" clId="{8C2A6BA2-B0F6-4120-B6CE-4ED976FC3C76}" dt="2025-02-06T07:36:15.732" v="818" actId="11529"/>
          <ac:cxnSpMkLst>
            <pc:docMk/>
            <pc:sldMk cId="426069094" sldId="278"/>
            <ac:cxnSpMk id="26" creationId="{1B274476-1541-0D65-3239-0DB05F076F92}"/>
          </ac:cxnSpMkLst>
        </pc:cxnChg>
        <pc:cxnChg chg="add mod">
          <ac:chgData name="Bart Bozon" userId="26c7e87d-a4c1-46b5-bd66-bae5a56eb03c" providerId="ADAL" clId="{8C2A6BA2-B0F6-4120-B6CE-4ED976FC3C76}" dt="2025-02-06T07:36:28.355" v="822" actId="14100"/>
          <ac:cxnSpMkLst>
            <pc:docMk/>
            <pc:sldMk cId="426069094" sldId="278"/>
            <ac:cxnSpMk id="27" creationId="{3EDD7234-6191-28F3-FBB5-F95FE8A3123C}"/>
          </ac:cxnSpMkLst>
        </pc:cxnChg>
      </pc:sldChg>
      <pc:sldChg chg="addSp modSp add mod modTransition modAnim">
        <pc:chgData name="Bart Bozon" userId="26c7e87d-a4c1-46b5-bd66-bae5a56eb03c" providerId="ADAL" clId="{8C2A6BA2-B0F6-4120-B6CE-4ED976FC3C76}" dt="2025-02-06T09:46:55.712" v="971"/>
        <pc:sldMkLst>
          <pc:docMk/>
          <pc:sldMk cId="1292943440" sldId="279"/>
        </pc:sldMkLst>
        <pc:spChg chg="mod">
          <ac:chgData name="Bart Bozon" userId="26c7e87d-a4c1-46b5-bd66-bae5a56eb03c" providerId="ADAL" clId="{8C2A6BA2-B0F6-4120-B6CE-4ED976FC3C76}" dt="2025-02-06T09:46:07.989" v="948" actId="6549"/>
          <ac:spMkLst>
            <pc:docMk/>
            <pc:sldMk cId="1292943440" sldId="279"/>
            <ac:spMk id="2" creationId="{89B51D81-4EBC-F7ED-71E1-1E3D9F0C745C}"/>
          </ac:spMkLst>
        </pc:spChg>
        <pc:spChg chg="add mod">
          <ac:chgData name="Bart Bozon" userId="26c7e87d-a4c1-46b5-bd66-bae5a56eb03c" providerId="ADAL" clId="{8C2A6BA2-B0F6-4120-B6CE-4ED976FC3C76}" dt="2025-02-06T09:46:52.001" v="970" actId="1076"/>
          <ac:spMkLst>
            <pc:docMk/>
            <pc:sldMk cId="1292943440" sldId="279"/>
            <ac:spMk id="3" creationId="{8096CD96-FA51-0F6E-1B1C-528CFA81B469}"/>
          </ac:spMkLst>
        </pc:spChg>
      </pc:sldChg>
      <pc:sldChg chg="addSp modSp add mod modAnim">
        <pc:chgData name="Bart Bozon" userId="26c7e87d-a4c1-46b5-bd66-bae5a56eb03c" providerId="ADAL" clId="{8C2A6BA2-B0F6-4120-B6CE-4ED976FC3C76}" dt="2025-02-06T09:51:56.411" v="1079"/>
        <pc:sldMkLst>
          <pc:docMk/>
          <pc:sldMk cId="2669386720" sldId="280"/>
        </pc:sldMkLst>
        <pc:spChg chg="add mod">
          <ac:chgData name="Bart Bozon" userId="26c7e87d-a4c1-46b5-bd66-bae5a56eb03c" providerId="ADAL" clId="{8C2A6BA2-B0F6-4120-B6CE-4ED976FC3C76}" dt="2025-02-06T09:49:23.699" v="993" actId="1076"/>
          <ac:spMkLst>
            <pc:docMk/>
            <pc:sldMk cId="2669386720" sldId="280"/>
            <ac:spMk id="5" creationId="{F8919297-1E48-B46C-4D94-2A37D2BF01E2}"/>
          </ac:spMkLst>
        </pc:spChg>
        <pc:spChg chg="add">
          <ac:chgData name="Bart Bozon" userId="26c7e87d-a4c1-46b5-bd66-bae5a56eb03c" providerId="ADAL" clId="{8C2A6BA2-B0F6-4120-B6CE-4ED976FC3C76}" dt="2025-02-06T09:49:57.516" v="995" actId="11529"/>
          <ac:spMkLst>
            <pc:docMk/>
            <pc:sldMk cId="2669386720" sldId="280"/>
            <ac:spMk id="6" creationId="{2E70A07B-A6CE-945F-1D6A-E6BEA6846539}"/>
          </ac:spMkLst>
        </pc:spChg>
        <pc:spChg chg="add mod">
          <ac:chgData name="Bart Bozon" userId="26c7e87d-a4c1-46b5-bd66-bae5a56eb03c" providerId="ADAL" clId="{8C2A6BA2-B0F6-4120-B6CE-4ED976FC3C76}" dt="2025-02-06T09:51:51.558" v="1078" actId="403"/>
          <ac:spMkLst>
            <pc:docMk/>
            <pc:sldMk cId="2669386720" sldId="280"/>
            <ac:spMk id="7" creationId="{9F0F7D8C-F2E7-DA6D-562A-6174416E151C}"/>
          </ac:spMkLst>
        </pc:spChg>
        <pc:spChg chg="mod">
          <ac:chgData name="Bart Bozon" userId="26c7e87d-a4c1-46b5-bd66-bae5a56eb03c" providerId="ADAL" clId="{8C2A6BA2-B0F6-4120-B6CE-4ED976FC3C76}" dt="2025-02-06T09:48:49.908" v="973" actId="1076"/>
          <ac:spMkLst>
            <pc:docMk/>
            <pc:sldMk cId="2669386720" sldId="280"/>
            <ac:spMk id="10" creationId="{6A8CE910-6500-4D6B-1E0B-8392B8454B24}"/>
          </ac:spMkLst>
        </pc:spChg>
      </pc:sldChg>
      <pc:sldChg chg="addSp delSp modSp add mod delAnim modAnim">
        <pc:chgData name="Bart Bozon" userId="26c7e87d-a4c1-46b5-bd66-bae5a56eb03c" providerId="ADAL" clId="{8C2A6BA2-B0F6-4120-B6CE-4ED976FC3C76}" dt="2025-02-06T10:09:03.917" v="1107"/>
        <pc:sldMkLst>
          <pc:docMk/>
          <pc:sldMk cId="2175042588" sldId="281"/>
        </pc:sldMkLst>
        <pc:picChg chg="add mod">
          <ac:chgData name="Bart Bozon" userId="26c7e87d-a4c1-46b5-bd66-bae5a56eb03c" providerId="ADAL" clId="{8C2A6BA2-B0F6-4120-B6CE-4ED976FC3C76}" dt="2025-02-06T10:08:35.374" v="1103" actId="1076"/>
          <ac:picMkLst>
            <pc:docMk/>
            <pc:sldMk cId="2175042588" sldId="281"/>
            <ac:picMk id="17" creationId="{CA7329CC-CBD3-368F-0B28-FDD0FDDF19F8}"/>
          </ac:picMkLst>
        </pc:picChg>
        <pc:picChg chg="add mod">
          <ac:chgData name="Bart Bozon" userId="26c7e87d-a4c1-46b5-bd66-bae5a56eb03c" providerId="ADAL" clId="{8C2A6BA2-B0F6-4120-B6CE-4ED976FC3C76}" dt="2025-02-06T10:00:03.847" v="1091" actId="1076"/>
          <ac:picMkLst>
            <pc:docMk/>
            <pc:sldMk cId="2175042588" sldId="281"/>
            <ac:picMk id="1026" creationId="{71A89278-9E53-6707-A726-DF6075F591A8}"/>
          </ac:picMkLst>
        </pc:picChg>
        <pc:picChg chg="mod">
          <ac:chgData name="Bart Bozon" userId="26c7e87d-a4c1-46b5-bd66-bae5a56eb03c" providerId="ADAL" clId="{8C2A6BA2-B0F6-4120-B6CE-4ED976FC3C76}" dt="2025-02-06T09:52:08.505" v="1081" actId="1076"/>
          <ac:picMkLst>
            <pc:docMk/>
            <pc:sldMk cId="2175042588" sldId="281"/>
            <ac:picMk id="2050" creationId="{65A61605-FC80-78EE-5A77-8D48D3D10407}"/>
          </ac:picMkLst>
        </pc:picChg>
      </pc:sldChg>
      <pc:sldChg chg="addSp delSp modSp add mod modTransition delAnim modAnim">
        <pc:chgData name="Bart Bozon" userId="26c7e87d-a4c1-46b5-bd66-bae5a56eb03c" providerId="ADAL" clId="{8C2A6BA2-B0F6-4120-B6CE-4ED976FC3C76}" dt="2025-02-11T09:35:22.574" v="2050"/>
        <pc:sldMkLst>
          <pc:docMk/>
          <pc:sldMk cId="1026753506" sldId="282"/>
        </pc:sldMkLst>
        <pc:spChg chg="add mod">
          <ac:chgData name="Bart Bozon" userId="26c7e87d-a4c1-46b5-bd66-bae5a56eb03c" providerId="ADAL" clId="{8C2A6BA2-B0F6-4120-B6CE-4ED976FC3C76}" dt="2025-02-06T10:12:59.752" v="1157" actId="20577"/>
          <ac:spMkLst>
            <pc:docMk/>
            <pc:sldMk cId="1026753506" sldId="282"/>
            <ac:spMk id="3" creationId="{ABBACA68-0258-BB3F-6BCD-E632BB82E6CA}"/>
          </ac:spMkLst>
        </pc:spChg>
        <pc:spChg chg="mod">
          <ac:chgData name="Bart Bozon" userId="26c7e87d-a4c1-46b5-bd66-bae5a56eb03c" providerId="ADAL" clId="{8C2A6BA2-B0F6-4120-B6CE-4ED976FC3C76}" dt="2025-02-06T10:10:10.717" v="1122" actId="20577"/>
          <ac:spMkLst>
            <pc:docMk/>
            <pc:sldMk cId="1026753506" sldId="282"/>
            <ac:spMk id="4" creationId="{B1D8E8FF-492D-A878-0F26-7A502DFF1813}"/>
          </ac:spMkLst>
        </pc:spChg>
        <pc:spChg chg="add mod">
          <ac:chgData name="Bart Bozon" userId="26c7e87d-a4c1-46b5-bd66-bae5a56eb03c" providerId="ADAL" clId="{8C2A6BA2-B0F6-4120-B6CE-4ED976FC3C76}" dt="2025-02-06T10:14:42.789" v="1190" actId="1076"/>
          <ac:spMkLst>
            <pc:docMk/>
            <pc:sldMk cId="1026753506" sldId="282"/>
            <ac:spMk id="5" creationId="{264752F4-8D29-3144-1F65-4160EEB3799B}"/>
          </ac:spMkLst>
        </pc:spChg>
        <pc:spChg chg="add mod">
          <ac:chgData name="Bart Bozon" userId="26c7e87d-a4c1-46b5-bd66-bae5a56eb03c" providerId="ADAL" clId="{8C2A6BA2-B0F6-4120-B6CE-4ED976FC3C76}" dt="2025-02-11T09:34:52.849" v="2045" actId="1076"/>
          <ac:spMkLst>
            <pc:docMk/>
            <pc:sldMk cId="1026753506" sldId="282"/>
            <ac:spMk id="6" creationId="{CB493BD4-2E05-F104-3B76-9A488797F3DB}"/>
          </ac:spMkLst>
        </pc:spChg>
        <pc:spChg chg="add mod">
          <ac:chgData name="Bart Bozon" userId="26c7e87d-a4c1-46b5-bd66-bae5a56eb03c" providerId="ADAL" clId="{8C2A6BA2-B0F6-4120-B6CE-4ED976FC3C76}" dt="2025-02-11T09:34:52.849" v="2045" actId="1076"/>
          <ac:spMkLst>
            <pc:docMk/>
            <pc:sldMk cId="1026753506" sldId="282"/>
            <ac:spMk id="7" creationId="{6C90FE6D-17BF-4A81-6228-5E429FCB249F}"/>
          </ac:spMkLst>
        </pc:spChg>
        <pc:spChg chg="add mod">
          <ac:chgData name="Bart Bozon" userId="26c7e87d-a4c1-46b5-bd66-bae5a56eb03c" providerId="ADAL" clId="{8C2A6BA2-B0F6-4120-B6CE-4ED976FC3C76}" dt="2025-02-11T09:35:14.097" v="2048" actId="20577"/>
          <ac:spMkLst>
            <pc:docMk/>
            <pc:sldMk cId="1026753506" sldId="282"/>
            <ac:spMk id="8" creationId="{D8F5484F-2B8D-4BF2-D6EE-4286C37DA2FC}"/>
          </ac:spMkLst>
        </pc:spChg>
        <pc:spChg chg="add mod">
          <ac:chgData name="Bart Bozon" userId="26c7e87d-a4c1-46b5-bd66-bae5a56eb03c" providerId="ADAL" clId="{8C2A6BA2-B0F6-4120-B6CE-4ED976FC3C76}" dt="2025-02-11T09:35:17.112" v="2049" actId="20577"/>
          <ac:spMkLst>
            <pc:docMk/>
            <pc:sldMk cId="1026753506" sldId="282"/>
            <ac:spMk id="9" creationId="{9EE1CE6D-5799-E3C3-CDA4-CE3867F9C6EA}"/>
          </ac:spMkLst>
        </pc:spChg>
        <pc:picChg chg="add mod">
          <ac:chgData name="Bart Bozon" userId="26c7e87d-a4c1-46b5-bd66-bae5a56eb03c" providerId="ADAL" clId="{8C2A6BA2-B0F6-4120-B6CE-4ED976FC3C76}" dt="2025-02-06T10:11:53.132" v="1127" actId="1076"/>
          <ac:picMkLst>
            <pc:docMk/>
            <pc:sldMk cId="1026753506" sldId="282"/>
            <ac:picMk id="2" creationId="{13505FAE-FCFA-9F88-A5EA-06DEFD675364}"/>
          </ac:picMkLst>
        </pc:picChg>
      </pc:sldChg>
      <pc:sldChg chg="delSp modSp add mod ord modAnim">
        <pc:chgData name="Bart Bozon" userId="26c7e87d-a4c1-46b5-bd66-bae5a56eb03c" providerId="ADAL" clId="{8C2A6BA2-B0F6-4120-B6CE-4ED976FC3C76}" dt="2025-02-06T10:16:15.025" v="1203"/>
        <pc:sldMkLst>
          <pc:docMk/>
          <pc:sldMk cId="2415229006" sldId="283"/>
        </pc:sldMkLst>
        <pc:spChg chg="mod">
          <ac:chgData name="Bart Bozon" userId="26c7e87d-a4c1-46b5-bd66-bae5a56eb03c" providerId="ADAL" clId="{8C2A6BA2-B0F6-4120-B6CE-4ED976FC3C76}" dt="2025-02-06T10:15:07.771" v="1195" actId="1076"/>
          <ac:spMkLst>
            <pc:docMk/>
            <pc:sldMk cId="2415229006" sldId="283"/>
            <ac:spMk id="6" creationId="{C5975C31-8792-C200-B60F-96ADF5DC0740}"/>
          </ac:spMkLst>
        </pc:spChg>
      </pc:sldChg>
      <pc:sldChg chg="addSp delSp modSp add mod modAnim">
        <pc:chgData name="Bart Bozon" userId="26c7e87d-a4c1-46b5-bd66-bae5a56eb03c" providerId="ADAL" clId="{8C2A6BA2-B0F6-4120-B6CE-4ED976FC3C76}" dt="2025-02-06T10:20:45.929" v="1221"/>
        <pc:sldMkLst>
          <pc:docMk/>
          <pc:sldMk cId="2961147665" sldId="284"/>
        </pc:sldMkLst>
        <pc:spChg chg="add mod">
          <ac:chgData name="Bart Bozon" userId="26c7e87d-a4c1-46b5-bd66-bae5a56eb03c" providerId="ADAL" clId="{8C2A6BA2-B0F6-4120-B6CE-4ED976FC3C76}" dt="2025-02-06T10:19:51.260" v="1220" actId="1076"/>
          <ac:spMkLst>
            <pc:docMk/>
            <pc:sldMk cId="2961147665" sldId="284"/>
            <ac:spMk id="6" creationId="{54F5B2EF-E5E0-7175-9F1D-B7329E1B8A82}"/>
          </ac:spMkLst>
        </pc:spChg>
        <pc:spChg chg="add mod">
          <ac:chgData name="Bart Bozon" userId="26c7e87d-a4c1-46b5-bd66-bae5a56eb03c" providerId="ADAL" clId="{8C2A6BA2-B0F6-4120-B6CE-4ED976FC3C76}" dt="2025-02-06T10:17:16.786" v="1208" actId="1076"/>
          <ac:spMkLst>
            <pc:docMk/>
            <pc:sldMk cId="2961147665" sldId="284"/>
            <ac:spMk id="7" creationId="{94FD1674-616E-6908-431E-D7B37BE289BE}"/>
          </ac:spMkLst>
        </pc:spChg>
        <pc:spChg chg="add mod">
          <ac:chgData name="Bart Bozon" userId="26c7e87d-a4c1-46b5-bd66-bae5a56eb03c" providerId="ADAL" clId="{8C2A6BA2-B0F6-4120-B6CE-4ED976FC3C76}" dt="2025-02-06T10:17:16.786" v="1208" actId="1076"/>
          <ac:spMkLst>
            <pc:docMk/>
            <pc:sldMk cId="2961147665" sldId="284"/>
            <ac:spMk id="8" creationId="{0A4D7D1B-66CA-A8F5-7304-9ABE443F343B}"/>
          </ac:spMkLst>
        </pc:spChg>
        <pc:spChg chg="add mod">
          <ac:chgData name="Bart Bozon" userId="26c7e87d-a4c1-46b5-bd66-bae5a56eb03c" providerId="ADAL" clId="{8C2A6BA2-B0F6-4120-B6CE-4ED976FC3C76}" dt="2025-02-06T10:17:16.786" v="1208" actId="1076"/>
          <ac:spMkLst>
            <pc:docMk/>
            <pc:sldMk cId="2961147665" sldId="284"/>
            <ac:spMk id="11" creationId="{DE0A8FAA-8ECE-2860-F585-617198358ABF}"/>
          </ac:spMkLst>
        </pc:spChg>
        <pc:spChg chg="add mod">
          <ac:chgData name="Bart Bozon" userId="26c7e87d-a4c1-46b5-bd66-bae5a56eb03c" providerId="ADAL" clId="{8C2A6BA2-B0F6-4120-B6CE-4ED976FC3C76}" dt="2025-02-06T10:17:16.786" v="1208" actId="1076"/>
          <ac:spMkLst>
            <pc:docMk/>
            <pc:sldMk cId="2961147665" sldId="284"/>
            <ac:spMk id="12" creationId="{127B7F32-9837-9D19-F5AB-D2DD4036A2B3}"/>
          </ac:spMkLst>
        </pc:spChg>
        <pc:spChg chg="add mod">
          <ac:chgData name="Bart Bozon" userId="26c7e87d-a4c1-46b5-bd66-bae5a56eb03c" providerId="ADAL" clId="{8C2A6BA2-B0F6-4120-B6CE-4ED976FC3C76}" dt="2025-02-06T10:17:16.786" v="1208" actId="1076"/>
          <ac:spMkLst>
            <pc:docMk/>
            <pc:sldMk cId="2961147665" sldId="284"/>
            <ac:spMk id="15" creationId="{A673B1A0-1C4A-7305-6509-0347AE765838}"/>
          </ac:spMkLst>
        </pc:spChg>
        <pc:picChg chg="add mod">
          <ac:chgData name="Bart Bozon" userId="26c7e87d-a4c1-46b5-bd66-bae5a56eb03c" providerId="ADAL" clId="{8C2A6BA2-B0F6-4120-B6CE-4ED976FC3C76}" dt="2025-02-06T10:17:16.786" v="1208" actId="1076"/>
          <ac:picMkLst>
            <pc:docMk/>
            <pc:sldMk cId="2961147665" sldId="284"/>
            <ac:picMk id="9" creationId="{8D102835-490A-84DA-7209-39C774A6EF3C}"/>
          </ac:picMkLst>
        </pc:picChg>
        <pc:picChg chg="add mod">
          <ac:chgData name="Bart Bozon" userId="26c7e87d-a4c1-46b5-bd66-bae5a56eb03c" providerId="ADAL" clId="{8C2A6BA2-B0F6-4120-B6CE-4ED976FC3C76}" dt="2025-02-06T10:17:16.786" v="1208" actId="1076"/>
          <ac:picMkLst>
            <pc:docMk/>
            <pc:sldMk cId="2961147665" sldId="284"/>
            <ac:picMk id="10" creationId="{F8952F0D-D19F-A5DF-37EF-56CADE228766}"/>
          </ac:picMkLst>
        </pc:picChg>
        <pc:picChg chg="add mod">
          <ac:chgData name="Bart Bozon" userId="26c7e87d-a4c1-46b5-bd66-bae5a56eb03c" providerId="ADAL" clId="{8C2A6BA2-B0F6-4120-B6CE-4ED976FC3C76}" dt="2025-02-06T10:17:16.786" v="1208" actId="1076"/>
          <ac:picMkLst>
            <pc:docMk/>
            <pc:sldMk cId="2961147665" sldId="284"/>
            <ac:picMk id="13" creationId="{082843B1-B80C-0C28-AB50-F18CDFD623BA}"/>
          </ac:picMkLst>
        </pc:picChg>
        <pc:picChg chg="add mod">
          <ac:chgData name="Bart Bozon" userId="26c7e87d-a4c1-46b5-bd66-bae5a56eb03c" providerId="ADAL" clId="{8C2A6BA2-B0F6-4120-B6CE-4ED976FC3C76}" dt="2025-02-06T10:17:16.786" v="1208" actId="1076"/>
          <ac:picMkLst>
            <pc:docMk/>
            <pc:sldMk cId="2961147665" sldId="284"/>
            <ac:picMk id="14" creationId="{26ABFC56-EF23-0755-171C-B6672DBA941E}"/>
          </ac:picMkLst>
        </pc:picChg>
        <pc:picChg chg="add mod">
          <ac:chgData name="Bart Bozon" userId="26c7e87d-a4c1-46b5-bd66-bae5a56eb03c" providerId="ADAL" clId="{8C2A6BA2-B0F6-4120-B6CE-4ED976FC3C76}" dt="2025-02-06T10:19:03.383" v="1216" actId="1076"/>
          <ac:picMkLst>
            <pc:docMk/>
            <pc:sldMk cId="2961147665" sldId="284"/>
            <ac:picMk id="19" creationId="{D0D6FEFF-371C-2F32-248A-9950521D5C3D}"/>
          </ac:picMkLst>
        </pc:picChg>
      </pc:sldChg>
      <pc:sldChg chg="addSp delSp modSp add mod delAnim modAnim">
        <pc:chgData name="Bart Bozon" userId="26c7e87d-a4c1-46b5-bd66-bae5a56eb03c" providerId="ADAL" clId="{8C2A6BA2-B0F6-4120-B6CE-4ED976FC3C76}" dt="2025-02-06T10:23:26.052" v="1285" actId="1076"/>
        <pc:sldMkLst>
          <pc:docMk/>
          <pc:sldMk cId="1564047056" sldId="285"/>
        </pc:sldMkLst>
        <pc:spChg chg="add mod">
          <ac:chgData name="Bart Bozon" userId="26c7e87d-a4c1-46b5-bd66-bae5a56eb03c" providerId="ADAL" clId="{8C2A6BA2-B0F6-4120-B6CE-4ED976FC3C76}" dt="2025-02-06T10:22:22.055" v="1225" actId="1076"/>
          <ac:spMkLst>
            <pc:docMk/>
            <pc:sldMk cId="1564047056" sldId="285"/>
            <ac:spMk id="5" creationId="{5AAC082F-3BEF-3A01-7D6F-E2BB30D54281}"/>
          </ac:spMkLst>
        </pc:spChg>
        <pc:spChg chg="add mod">
          <ac:chgData name="Bart Bozon" userId="26c7e87d-a4c1-46b5-bd66-bae5a56eb03c" providerId="ADAL" clId="{8C2A6BA2-B0F6-4120-B6CE-4ED976FC3C76}" dt="2025-02-06T10:22:22.055" v="1225" actId="1076"/>
          <ac:spMkLst>
            <pc:docMk/>
            <pc:sldMk cId="1564047056" sldId="285"/>
            <ac:spMk id="17" creationId="{2D22AEA9-429B-4E34-29C0-53B9F2A07E95}"/>
          </ac:spMkLst>
        </pc:spChg>
        <pc:spChg chg="add mod">
          <ac:chgData name="Bart Bozon" userId="26c7e87d-a4c1-46b5-bd66-bae5a56eb03c" providerId="ADAL" clId="{8C2A6BA2-B0F6-4120-B6CE-4ED976FC3C76}" dt="2025-02-06T10:22:22.055" v="1225" actId="1076"/>
          <ac:spMkLst>
            <pc:docMk/>
            <pc:sldMk cId="1564047056" sldId="285"/>
            <ac:spMk id="23" creationId="{4817B9A9-2244-227C-8A2D-36B8B6ABCC90}"/>
          </ac:spMkLst>
        </pc:spChg>
        <pc:spChg chg="add mod">
          <ac:chgData name="Bart Bozon" userId="26c7e87d-a4c1-46b5-bd66-bae5a56eb03c" providerId="ADAL" clId="{8C2A6BA2-B0F6-4120-B6CE-4ED976FC3C76}" dt="2025-02-06T10:22:22.055" v="1225" actId="1076"/>
          <ac:spMkLst>
            <pc:docMk/>
            <pc:sldMk cId="1564047056" sldId="285"/>
            <ac:spMk id="24" creationId="{611FFA5E-6797-A5C2-FE33-4F66415DEDD2}"/>
          </ac:spMkLst>
        </pc:spChg>
        <pc:spChg chg="add mod">
          <ac:chgData name="Bart Bozon" userId="26c7e87d-a4c1-46b5-bd66-bae5a56eb03c" providerId="ADAL" clId="{8C2A6BA2-B0F6-4120-B6CE-4ED976FC3C76}" dt="2025-02-06T10:22:22.055" v="1225" actId="1076"/>
          <ac:spMkLst>
            <pc:docMk/>
            <pc:sldMk cId="1564047056" sldId="285"/>
            <ac:spMk id="25" creationId="{4C09171A-0C20-58B9-6BAF-BEBB3F845996}"/>
          </ac:spMkLst>
        </pc:spChg>
        <pc:spChg chg="add mod">
          <ac:chgData name="Bart Bozon" userId="26c7e87d-a4c1-46b5-bd66-bae5a56eb03c" providerId="ADAL" clId="{8C2A6BA2-B0F6-4120-B6CE-4ED976FC3C76}" dt="2025-02-06T10:22:22.055" v="1225" actId="1076"/>
          <ac:spMkLst>
            <pc:docMk/>
            <pc:sldMk cId="1564047056" sldId="285"/>
            <ac:spMk id="26" creationId="{ADC9955E-D2F4-B868-801E-5C12F629C50B}"/>
          </ac:spMkLst>
        </pc:spChg>
        <pc:spChg chg="add mod">
          <ac:chgData name="Bart Bozon" userId="26c7e87d-a4c1-46b5-bd66-bae5a56eb03c" providerId="ADAL" clId="{8C2A6BA2-B0F6-4120-B6CE-4ED976FC3C76}" dt="2025-02-06T10:23:26.052" v="1285" actId="1076"/>
          <ac:spMkLst>
            <pc:docMk/>
            <pc:sldMk cId="1564047056" sldId="285"/>
            <ac:spMk id="28" creationId="{4F21B216-7D2D-8553-2B38-F1EE813C0A5D}"/>
          </ac:spMkLst>
        </pc:spChg>
        <pc:picChg chg="add mod">
          <ac:chgData name="Bart Bozon" userId="26c7e87d-a4c1-46b5-bd66-bae5a56eb03c" providerId="ADAL" clId="{8C2A6BA2-B0F6-4120-B6CE-4ED976FC3C76}" dt="2025-02-06T10:22:22.055" v="1225" actId="1076"/>
          <ac:picMkLst>
            <pc:docMk/>
            <pc:sldMk cId="1564047056" sldId="285"/>
            <ac:picMk id="2" creationId="{FE5FA42C-77B3-ED9B-6B02-E538FC6C90BD}"/>
          </ac:picMkLst>
        </pc:picChg>
        <pc:picChg chg="add mod">
          <ac:chgData name="Bart Bozon" userId="26c7e87d-a4c1-46b5-bd66-bae5a56eb03c" providerId="ADAL" clId="{8C2A6BA2-B0F6-4120-B6CE-4ED976FC3C76}" dt="2025-02-06T10:22:22.055" v="1225" actId="1076"/>
          <ac:picMkLst>
            <pc:docMk/>
            <pc:sldMk cId="1564047056" sldId="285"/>
            <ac:picMk id="3" creationId="{F3D28082-CAC6-37B0-524D-A17E29BFAFB0}"/>
          </ac:picMkLst>
        </pc:picChg>
        <pc:cxnChg chg="add mod">
          <ac:chgData name="Bart Bozon" userId="26c7e87d-a4c1-46b5-bd66-bae5a56eb03c" providerId="ADAL" clId="{8C2A6BA2-B0F6-4120-B6CE-4ED976FC3C76}" dt="2025-02-06T10:22:22.055" v="1225" actId="1076"/>
          <ac:cxnSpMkLst>
            <pc:docMk/>
            <pc:sldMk cId="1564047056" sldId="285"/>
            <ac:cxnSpMk id="16" creationId="{98C5E5E1-65CB-CAC9-2F5C-0FF2BF3FEF26}"/>
          </ac:cxnSpMkLst>
        </pc:cxnChg>
      </pc:sldChg>
      <pc:sldChg chg="new del">
        <pc:chgData name="Bart Bozon" userId="26c7e87d-a4c1-46b5-bd66-bae5a56eb03c" providerId="ADAL" clId="{8C2A6BA2-B0F6-4120-B6CE-4ED976FC3C76}" dt="2025-02-06T13:34:32.674" v="1907" actId="47"/>
        <pc:sldMkLst>
          <pc:docMk/>
          <pc:sldMk cId="1716455234" sldId="286"/>
        </pc:sldMkLst>
      </pc:sldChg>
      <pc:sldChg chg="delSp modSp add mod modTransition modAnim">
        <pc:chgData name="Bart Bozon" userId="26c7e87d-a4c1-46b5-bd66-bae5a56eb03c" providerId="ADAL" clId="{8C2A6BA2-B0F6-4120-B6CE-4ED976FC3C76}" dt="2025-02-06T11:05:16.529" v="1302"/>
        <pc:sldMkLst>
          <pc:docMk/>
          <pc:sldMk cId="3438866555" sldId="287"/>
        </pc:sldMkLst>
        <pc:spChg chg="mod">
          <ac:chgData name="Bart Bozon" userId="26c7e87d-a4c1-46b5-bd66-bae5a56eb03c" providerId="ADAL" clId="{8C2A6BA2-B0F6-4120-B6CE-4ED976FC3C76}" dt="2025-02-06T10:26:41.859" v="1297" actId="20577"/>
          <ac:spMkLst>
            <pc:docMk/>
            <pc:sldMk cId="3438866555" sldId="287"/>
            <ac:spMk id="4" creationId="{8D50AE32-1B99-889D-69D2-5DD791DF5631}"/>
          </ac:spMkLst>
        </pc:spChg>
      </pc:sldChg>
      <pc:sldChg chg="addSp delSp modSp add mod modAnim">
        <pc:chgData name="Bart Bozon" userId="26c7e87d-a4c1-46b5-bd66-bae5a56eb03c" providerId="ADAL" clId="{8C2A6BA2-B0F6-4120-B6CE-4ED976FC3C76}" dt="2025-02-11T09:36:34.892" v="2055"/>
        <pc:sldMkLst>
          <pc:docMk/>
          <pc:sldMk cId="3221921801" sldId="288"/>
        </pc:sldMkLst>
        <pc:spChg chg="add mod">
          <ac:chgData name="Bart Bozon" userId="26c7e87d-a4c1-46b5-bd66-bae5a56eb03c" providerId="ADAL" clId="{8C2A6BA2-B0F6-4120-B6CE-4ED976FC3C76}" dt="2025-02-11T09:36:07.694" v="2052" actId="1076"/>
          <ac:spMkLst>
            <pc:docMk/>
            <pc:sldMk cId="3221921801" sldId="288"/>
            <ac:spMk id="2" creationId="{E8CA1EA2-2855-FB94-F897-E3A6DB100822}"/>
          </ac:spMkLst>
        </pc:spChg>
        <pc:spChg chg="add mod">
          <ac:chgData name="Bart Bozon" userId="26c7e87d-a4c1-46b5-bd66-bae5a56eb03c" providerId="ADAL" clId="{8C2A6BA2-B0F6-4120-B6CE-4ED976FC3C76}" dt="2025-02-11T09:36:07.694" v="2052" actId="1076"/>
          <ac:spMkLst>
            <pc:docMk/>
            <pc:sldMk cId="3221921801" sldId="288"/>
            <ac:spMk id="3" creationId="{22939B7A-4C40-34DD-41F8-24672054EC96}"/>
          </ac:spMkLst>
        </pc:spChg>
        <pc:spChg chg="add mod">
          <ac:chgData name="Bart Bozon" userId="26c7e87d-a4c1-46b5-bd66-bae5a56eb03c" providerId="ADAL" clId="{8C2A6BA2-B0F6-4120-B6CE-4ED976FC3C76}" dt="2025-02-11T09:36:28.410" v="2054" actId="20577"/>
          <ac:spMkLst>
            <pc:docMk/>
            <pc:sldMk cId="3221921801" sldId="288"/>
            <ac:spMk id="4" creationId="{EA43EB8D-99BD-D135-58F3-4EA96EBF3EDF}"/>
          </ac:spMkLst>
        </pc:spChg>
        <pc:spChg chg="add mod">
          <ac:chgData name="Bart Bozon" userId="26c7e87d-a4c1-46b5-bd66-bae5a56eb03c" providerId="ADAL" clId="{8C2A6BA2-B0F6-4120-B6CE-4ED976FC3C76}" dt="2025-02-11T09:36:13.493" v="2053" actId="20577"/>
          <ac:spMkLst>
            <pc:docMk/>
            <pc:sldMk cId="3221921801" sldId="288"/>
            <ac:spMk id="5" creationId="{B4287E30-F013-BE2E-FF93-D0D6AB256C27}"/>
          </ac:spMkLst>
        </pc:spChg>
        <pc:spChg chg="mod">
          <ac:chgData name="Bart Bozon" userId="26c7e87d-a4c1-46b5-bd66-bae5a56eb03c" providerId="ADAL" clId="{8C2A6BA2-B0F6-4120-B6CE-4ED976FC3C76}" dt="2025-02-06T11:06:59.642" v="1342" actId="1076"/>
          <ac:spMkLst>
            <pc:docMk/>
            <pc:sldMk cId="3221921801" sldId="288"/>
            <ac:spMk id="90" creationId="{775B7DCF-EC66-0BF3-9C48-4EE49E0E64F9}"/>
          </ac:spMkLst>
        </pc:spChg>
        <pc:spChg chg="add mod">
          <ac:chgData name="Bart Bozon" userId="26c7e87d-a4c1-46b5-bd66-bae5a56eb03c" providerId="ADAL" clId="{8C2A6BA2-B0F6-4120-B6CE-4ED976FC3C76}" dt="2025-02-06T11:09:02.259" v="1363" actId="1076"/>
          <ac:spMkLst>
            <pc:docMk/>
            <pc:sldMk cId="3221921801" sldId="288"/>
            <ac:spMk id="91" creationId="{5CF632FF-A4B6-7049-A42F-F0017FFAE391}"/>
          </ac:spMkLst>
        </pc:spChg>
        <pc:spChg chg="add mod">
          <ac:chgData name="Bart Bozon" userId="26c7e87d-a4c1-46b5-bd66-bae5a56eb03c" providerId="ADAL" clId="{8C2A6BA2-B0F6-4120-B6CE-4ED976FC3C76}" dt="2025-02-06T11:26:58.490" v="1383" actId="20577"/>
          <ac:spMkLst>
            <pc:docMk/>
            <pc:sldMk cId="3221921801" sldId="288"/>
            <ac:spMk id="92" creationId="{FB6AF2AF-7B09-F518-7257-3A8E9945872D}"/>
          </ac:spMkLst>
        </pc:spChg>
        <pc:spChg chg="add mod">
          <ac:chgData name="Bart Bozon" userId="26c7e87d-a4c1-46b5-bd66-bae5a56eb03c" providerId="ADAL" clId="{8C2A6BA2-B0F6-4120-B6CE-4ED976FC3C76}" dt="2025-02-06T11:27:36.154" v="1385" actId="1076"/>
          <ac:spMkLst>
            <pc:docMk/>
            <pc:sldMk cId="3221921801" sldId="288"/>
            <ac:spMk id="93" creationId="{36FDD0C9-8552-1AB1-E238-7C782B7D4A55}"/>
          </ac:spMkLst>
        </pc:spChg>
        <pc:spChg chg="add mod">
          <ac:chgData name="Bart Bozon" userId="26c7e87d-a4c1-46b5-bd66-bae5a56eb03c" providerId="ADAL" clId="{8C2A6BA2-B0F6-4120-B6CE-4ED976FC3C76}" dt="2025-02-06T11:29:38.145" v="1436" actId="20577"/>
          <ac:spMkLst>
            <pc:docMk/>
            <pc:sldMk cId="3221921801" sldId="288"/>
            <ac:spMk id="96" creationId="{C1C83B9A-BC57-63AD-477C-2A5838345434}"/>
          </ac:spMkLst>
        </pc:spChg>
        <pc:picChg chg="add mod">
          <ac:chgData name="Bart Bozon" userId="26c7e87d-a4c1-46b5-bd66-bae5a56eb03c" providerId="ADAL" clId="{8C2A6BA2-B0F6-4120-B6CE-4ED976FC3C76}" dt="2025-02-06T11:09:06.012" v="1364" actId="14100"/>
          <ac:picMkLst>
            <pc:docMk/>
            <pc:sldMk cId="3221921801" sldId="288"/>
            <ac:picMk id="4098" creationId="{141E5EB5-C50D-69A2-2979-234FC25E57E0}"/>
          </ac:picMkLst>
        </pc:picChg>
      </pc:sldChg>
      <pc:sldChg chg="addSp delSp modSp add mod modTransition delAnim modAnim">
        <pc:chgData name="Bart Bozon" userId="26c7e87d-a4c1-46b5-bd66-bae5a56eb03c" providerId="ADAL" clId="{8C2A6BA2-B0F6-4120-B6CE-4ED976FC3C76}" dt="2025-02-06T11:55:54.447" v="1507"/>
        <pc:sldMkLst>
          <pc:docMk/>
          <pc:sldMk cId="2143550903" sldId="289"/>
        </pc:sldMkLst>
        <pc:picChg chg="add mod">
          <ac:chgData name="Bart Bozon" userId="26c7e87d-a4c1-46b5-bd66-bae5a56eb03c" providerId="ADAL" clId="{8C2A6BA2-B0F6-4120-B6CE-4ED976FC3C76}" dt="2025-02-06T11:38:09.994" v="1440"/>
          <ac:picMkLst>
            <pc:docMk/>
            <pc:sldMk cId="2143550903" sldId="289"/>
            <ac:picMk id="2" creationId="{D690D374-EAF8-BD69-4FB0-0664E107C201}"/>
          </ac:picMkLst>
        </pc:picChg>
        <pc:cxnChg chg="add mod">
          <ac:chgData name="Bart Bozon" userId="26c7e87d-a4c1-46b5-bd66-bae5a56eb03c" providerId="ADAL" clId="{8C2A6BA2-B0F6-4120-B6CE-4ED976FC3C76}" dt="2025-02-06T11:49:59.958" v="1451" actId="14100"/>
          <ac:cxnSpMkLst>
            <pc:docMk/>
            <pc:sldMk cId="2143550903" sldId="289"/>
            <ac:cxnSpMk id="3" creationId="{84C7B7DB-A926-231B-2FF5-2C145A5BA115}"/>
          </ac:cxnSpMkLst>
        </pc:cxnChg>
        <pc:cxnChg chg="add mod">
          <ac:chgData name="Bart Bozon" userId="26c7e87d-a4c1-46b5-bd66-bae5a56eb03c" providerId="ADAL" clId="{8C2A6BA2-B0F6-4120-B6CE-4ED976FC3C76}" dt="2025-02-06T11:54:38.326" v="1494" actId="14100"/>
          <ac:cxnSpMkLst>
            <pc:docMk/>
            <pc:sldMk cId="2143550903" sldId="289"/>
            <ac:cxnSpMk id="5" creationId="{D5CCD9F1-E36A-31F0-7C9D-F314EC1766A9}"/>
          </ac:cxnSpMkLst>
        </pc:cxnChg>
        <pc:cxnChg chg="add mod">
          <ac:chgData name="Bart Bozon" userId="26c7e87d-a4c1-46b5-bd66-bae5a56eb03c" providerId="ADAL" clId="{8C2A6BA2-B0F6-4120-B6CE-4ED976FC3C76}" dt="2025-02-06T11:38:09.994" v="1440"/>
          <ac:cxnSpMkLst>
            <pc:docMk/>
            <pc:sldMk cId="2143550903" sldId="289"/>
            <ac:cxnSpMk id="6" creationId="{C9C503FE-D91D-5A3C-89B8-487ACDABA9B6}"/>
          </ac:cxnSpMkLst>
        </pc:cxnChg>
        <pc:cxnChg chg="add mod">
          <ac:chgData name="Bart Bozon" userId="26c7e87d-a4c1-46b5-bd66-bae5a56eb03c" providerId="ADAL" clId="{8C2A6BA2-B0F6-4120-B6CE-4ED976FC3C76}" dt="2025-02-06T11:50:05.353" v="1452" actId="14100"/>
          <ac:cxnSpMkLst>
            <pc:docMk/>
            <pc:sldMk cId="2143550903" sldId="289"/>
            <ac:cxnSpMk id="7" creationId="{C42241D2-09CB-8186-E2B0-2EA8F447ACF4}"/>
          </ac:cxnSpMkLst>
        </pc:cxnChg>
        <pc:cxnChg chg="add mod">
          <ac:chgData name="Bart Bozon" userId="26c7e87d-a4c1-46b5-bd66-bae5a56eb03c" providerId="ADAL" clId="{8C2A6BA2-B0F6-4120-B6CE-4ED976FC3C76}" dt="2025-02-06T11:38:09.994" v="1440"/>
          <ac:cxnSpMkLst>
            <pc:docMk/>
            <pc:sldMk cId="2143550903" sldId="289"/>
            <ac:cxnSpMk id="8" creationId="{D62D52BB-6ACF-C3AC-B61F-66CC81745120}"/>
          </ac:cxnSpMkLst>
        </pc:cxnChg>
        <pc:cxnChg chg="add del mod">
          <ac:chgData name="Bart Bozon" userId="26c7e87d-a4c1-46b5-bd66-bae5a56eb03c" providerId="ADAL" clId="{8C2A6BA2-B0F6-4120-B6CE-4ED976FC3C76}" dt="2025-02-06T11:55:15.117" v="1504" actId="478"/>
          <ac:cxnSpMkLst>
            <pc:docMk/>
            <pc:sldMk cId="2143550903" sldId="289"/>
            <ac:cxnSpMk id="9" creationId="{45040784-2623-E836-E41C-F243E102D720}"/>
          </ac:cxnSpMkLst>
        </pc:cxnChg>
        <pc:cxnChg chg="add mod">
          <ac:chgData name="Bart Bozon" userId="26c7e87d-a4c1-46b5-bd66-bae5a56eb03c" providerId="ADAL" clId="{8C2A6BA2-B0F6-4120-B6CE-4ED976FC3C76}" dt="2025-02-06T11:49:52.692" v="1450" actId="1076"/>
          <ac:cxnSpMkLst>
            <pc:docMk/>
            <pc:sldMk cId="2143550903" sldId="289"/>
            <ac:cxnSpMk id="11" creationId="{1D17D2E6-83E9-C2A0-5A52-654A2702A60E}"/>
          </ac:cxnSpMkLst>
        </pc:cxnChg>
        <pc:cxnChg chg="add mod">
          <ac:chgData name="Bart Bozon" userId="26c7e87d-a4c1-46b5-bd66-bae5a56eb03c" providerId="ADAL" clId="{8C2A6BA2-B0F6-4120-B6CE-4ED976FC3C76}" dt="2025-02-06T11:54:43.214" v="1496" actId="1076"/>
          <ac:cxnSpMkLst>
            <pc:docMk/>
            <pc:sldMk cId="2143550903" sldId="289"/>
            <ac:cxnSpMk id="31" creationId="{0B06E51B-9F79-F37A-90D5-3D95964012AA}"/>
          </ac:cxnSpMkLst>
        </pc:cxnChg>
        <pc:cxnChg chg="add mod">
          <ac:chgData name="Bart Bozon" userId="26c7e87d-a4c1-46b5-bd66-bae5a56eb03c" providerId="ADAL" clId="{8C2A6BA2-B0F6-4120-B6CE-4ED976FC3C76}" dt="2025-02-06T11:54:51.546" v="1499" actId="14100"/>
          <ac:cxnSpMkLst>
            <pc:docMk/>
            <pc:sldMk cId="2143550903" sldId="289"/>
            <ac:cxnSpMk id="32" creationId="{9683F4E0-7D7D-59BC-A293-3F46576E70C6}"/>
          </ac:cxnSpMkLst>
        </pc:cxnChg>
      </pc:sldChg>
      <pc:sldChg chg="add del">
        <pc:chgData name="Bart Bozon" userId="26c7e87d-a4c1-46b5-bd66-bae5a56eb03c" providerId="ADAL" clId="{8C2A6BA2-B0F6-4120-B6CE-4ED976FC3C76}" dt="2025-02-06T11:58:46.666" v="1529" actId="47"/>
        <pc:sldMkLst>
          <pc:docMk/>
          <pc:sldMk cId="4252751574" sldId="290"/>
        </pc:sldMkLst>
      </pc:sldChg>
      <pc:sldChg chg="add modTransition">
        <pc:chgData name="Bart Bozon" userId="26c7e87d-a4c1-46b5-bd66-bae5a56eb03c" providerId="ADAL" clId="{8C2A6BA2-B0F6-4120-B6CE-4ED976FC3C76}" dt="2025-02-06T11:57:17.510" v="1521"/>
        <pc:sldMkLst>
          <pc:docMk/>
          <pc:sldMk cId="2690527135" sldId="291"/>
        </pc:sldMkLst>
      </pc:sldChg>
      <pc:sldChg chg="modSp add del mod modTransition">
        <pc:chgData name="Bart Bozon" userId="26c7e87d-a4c1-46b5-bd66-bae5a56eb03c" providerId="ADAL" clId="{8C2A6BA2-B0F6-4120-B6CE-4ED976FC3C76}" dt="2025-02-06T13:18:25.584" v="1530" actId="47"/>
        <pc:sldMkLst>
          <pc:docMk/>
          <pc:sldMk cId="341236697" sldId="292"/>
        </pc:sldMkLst>
      </pc:sldChg>
      <pc:sldChg chg="modSp add mod">
        <pc:chgData name="Bart Bozon" userId="26c7e87d-a4c1-46b5-bd66-bae5a56eb03c" providerId="ADAL" clId="{8C2A6BA2-B0F6-4120-B6CE-4ED976FC3C76}" dt="2025-02-06T13:18:36.779" v="1532" actId="14100"/>
        <pc:sldMkLst>
          <pc:docMk/>
          <pc:sldMk cId="3225804232" sldId="292"/>
        </pc:sldMkLst>
        <pc:cxnChg chg="mod">
          <ac:chgData name="Bart Bozon" userId="26c7e87d-a4c1-46b5-bd66-bae5a56eb03c" providerId="ADAL" clId="{8C2A6BA2-B0F6-4120-B6CE-4ED976FC3C76}" dt="2025-02-06T13:18:36.779" v="1532" actId="14100"/>
          <ac:cxnSpMkLst>
            <pc:docMk/>
            <pc:sldMk cId="3225804232" sldId="292"/>
            <ac:cxnSpMk id="32" creationId="{7C4BDAAD-1FEF-D97D-66E3-27F5D1248DFC}"/>
          </ac:cxnSpMkLst>
        </pc:cxnChg>
      </pc:sldChg>
      <pc:sldChg chg="modSp add del mod modTransition">
        <pc:chgData name="Bart Bozon" userId="26c7e87d-a4c1-46b5-bd66-bae5a56eb03c" providerId="ADAL" clId="{8C2A6BA2-B0F6-4120-B6CE-4ED976FC3C76}" dt="2025-02-06T11:58:46.666" v="1529" actId="47"/>
        <pc:sldMkLst>
          <pc:docMk/>
          <pc:sldMk cId="1350594924" sldId="293"/>
        </pc:sldMkLst>
      </pc:sldChg>
      <pc:sldChg chg="modSp add mod">
        <pc:chgData name="Bart Bozon" userId="26c7e87d-a4c1-46b5-bd66-bae5a56eb03c" providerId="ADAL" clId="{8C2A6BA2-B0F6-4120-B6CE-4ED976FC3C76}" dt="2025-02-06T13:19:01.374" v="1534" actId="1076"/>
        <pc:sldMkLst>
          <pc:docMk/>
          <pc:sldMk cId="3461325068" sldId="293"/>
        </pc:sldMkLst>
        <pc:spChg chg="mod">
          <ac:chgData name="Bart Bozon" userId="26c7e87d-a4c1-46b5-bd66-bae5a56eb03c" providerId="ADAL" clId="{8C2A6BA2-B0F6-4120-B6CE-4ED976FC3C76}" dt="2025-02-06T13:19:01.374" v="1534" actId="1076"/>
          <ac:spMkLst>
            <pc:docMk/>
            <pc:sldMk cId="3461325068" sldId="293"/>
            <ac:spMk id="22" creationId="{2EE5D607-A878-A8AB-24D1-7D609A4A58F2}"/>
          </ac:spMkLst>
        </pc:spChg>
      </pc:sldChg>
      <pc:sldChg chg="modSp add mod">
        <pc:chgData name="Bart Bozon" userId="26c7e87d-a4c1-46b5-bd66-bae5a56eb03c" providerId="ADAL" clId="{8C2A6BA2-B0F6-4120-B6CE-4ED976FC3C76}" dt="2025-02-06T13:19:17.344" v="1536" actId="1076"/>
        <pc:sldMkLst>
          <pc:docMk/>
          <pc:sldMk cId="1450886878" sldId="294"/>
        </pc:sldMkLst>
        <pc:spChg chg="mod">
          <ac:chgData name="Bart Bozon" userId="26c7e87d-a4c1-46b5-bd66-bae5a56eb03c" providerId="ADAL" clId="{8C2A6BA2-B0F6-4120-B6CE-4ED976FC3C76}" dt="2025-02-06T13:19:17.344" v="1536" actId="1076"/>
          <ac:spMkLst>
            <pc:docMk/>
            <pc:sldMk cId="1450886878" sldId="294"/>
            <ac:spMk id="22" creationId="{D9824FEA-E9D4-236E-C675-1CFE12A23B4C}"/>
          </ac:spMkLst>
        </pc:spChg>
      </pc:sldChg>
      <pc:sldChg chg="modSp add del mod modTransition">
        <pc:chgData name="Bart Bozon" userId="26c7e87d-a4c1-46b5-bd66-bae5a56eb03c" providerId="ADAL" clId="{8C2A6BA2-B0F6-4120-B6CE-4ED976FC3C76}" dt="2025-02-06T11:58:46.666" v="1529" actId="47"/>
        <pc:sldMkLst>
          <pc:docMk/>
          <pc:sldMk cId="4114733734" sldId="294"/>
        </pc:sldMkLst>
      </pc:sldChg>
      <pc:sldChg chg="modSp add mod">
        <pc:chgData name="Bart Bozon" userId="26c7e87d-a4c1-46b5-bd66-bae5a56eb03c" providerId="ADAL" clId="{8C2A6BA2-B0F6-4120-B6CE-4ED976FC3C76}" dt="2025-02-06T13:19:26.753" v="1538" actId="1076"/>
        <pc:sldMkLst>
          <pc:docMk/>
          <pc:sldMk cId="105198477" sldId="295"/>
        </pc:sldMkLst>
        <pc:spChg chg="mod">
          <ac:chgData name="Bart Bozon" userId="26c7e87d-a4c1-46b5-bd66-bae5a56eb03c" providerId="ADAL" clId="{8C2A6BA2-B0F6-4120-B6CE-4ED976FC3C76}" dt="2025-02-06T13:19:26.753" v="1538" actId="1076"/>
          <ac:spMkLst>
            <pc:docMk/>
            <pc:sldMk cId="105198477" sldId="295"/>
            <ac:spMk id="22" creationId="{F44057BC-E378-C821-29BF-8E14CA25F329}"/>
          </ac:spMkLst>
        </pc:spChg>
      </pc:sldChg>
      <pc:sldChg chg="modSp add del mod modTransition">
        <pc:chgData name="Bart Bozon" userId="26c7e87d-a4c1-46b5-bd66-bae5a56eb03c" providerId="ADAL" clId="{8C2A6BA2-B0F6-4120-B6CE-4ED976FC3C76}" dt="2025-02-06T11:58:46.666" v="1529" actId="47"/>
        <pc:sldMkLst>
          <pc:docMk/>
          <pc:sldMk cId="3398327923" sldId="295"/>
        </pc:sldMkLst>
      </pc:sldChg>
      <pc:sldChg chg="modSp add del mod modTransition">
        <pc:chgData name="Bart Bozon" userId="26c7e87d-a4c1-46b5-bd66-bae5a56eb03c" providerId="ADAL" clId="{8C2A6BA2-B0F6-4120-B6CE-4ED976FC3C76}" dt="2025-02-06T11:58:46.666" v="1529" actId="47"/>
        <pc:sldMkLst>
          <pc:docMk/>
          <pc:sldMk cId="505402425" sldId="296"/>
        </pc:sldMkLst>
      </pc:sldChg>
      <pc:sldChg chg="modSp add mod">
        <pc:chgData name="Bart Bozon" userId="26c7e87d-a4c1-46b5-bd66-bae5a56eb03c" providerId="ADAL" clId="{8C2A6BA2-B0F6-4120-B6CE-4ED976FC3C76}" dt="2025-02-06T13:19:39.217" v="1540" actId="1076"/>
        <pc:sldMkLst>
          <pc:docMk/>
          <pc:sldMk cId="1612131639" sldId="296"/>
        </pc:sldMkLst>
        <pc:spChg chg="mod">
          <ac:chgData name="Bart Bozon" userId="26c7e87d-a4c1-46b5-bd66-bae5a56eb03c" providerId="ADAL" clId="{8C2A6BA2-B0F6-4120-B6CE-4ED976FC3C76}" dt="2025-02-06T13:19:39.217" v="1540" actId="1076"/>
          <ac:spMkLst>
            <pc:docMk/>
            <pc:sldMk cId="1612131639" sldId="296"/>
            <ac:spMk id="22" creationId="{5ECC6F51-EED2-F9BB-8C92-48B59948C327}"/>
          </ac:spMkLst>
        </pc:spChg>
      </pc:sldChg>
      <pc:sldChg chg="modSp add del mod">
        <pc:chgData name="Bart Bozon" userId="26c7e87d-a4c1-46b5-bd66-bae5a56eb03c" providerId="ADAL" clId="{8C2A6BA2-B0F6-4120-B6CE-4ED976FC3C76}" dt="2025-02-06T11:58:46.666" v="1529" actId="47"/>
        <pc:sldMkLst>
          <pc:docMk/>
          <pc:sldMk cId="1426852820" sldId="297"/>
        </pc:sldMkLst>
      </pc:sldChg>
      <pc:sldChg chg="modSp add mod">
        <pc:chgData name="Bart Bozon" userId="26c7e87d-a4c1-46b5-bd66-bae5a56eb03c" providerId="ADAL" clId="{8C2A6BA2-B0F6-4120-B6CE-4ED976FC3C76}" dt="2025-02-06T13:20:49.817" v="1542" actId="1076"/>
        <pc:sldMkLst>
          <pc:docMk/>
          <pc:sldMk cId="3255635499" sldId="297"/>
        </pc:sldMkLst>
        <pc:spChg chg="mod">
          <ac:chgData name="Bart Bozon" userId="26c7e87d-a4c1-46b5-bd66-bae5a56eb03c" providerId="ADAL" clId="{8C2A6BA2-B0F6-4120-B6CE-4ED976FC3C76}" dt="2025-02-06T13:20:49.817" v="1542" actId="1076"/>
          <ac:spMkLst>
            <pc:docMk/>
            <pc:sldMk cId="3255635499" sldId="297"/>
            <ac:spMk id="22" creationId="{5E47C46A-1BAE-D702-7441-44F175EDF49D}"/>
          </ac:spMkLst>
        </pc:spChg>
      </pc:sldChg>
      <pc:sldChg chg="modSp add mod">
        <pc:chgData name="Bart Bozon" userId="26c7e87d-a4c1-46b5-bd66-bae5a56eb03c" providerId="ADAL" clId="{8C2A6BA2-B0F6-4120-B6CE-4ED976FC3C76}" dt="2025-02-06T13:21:57.961" v="1637" actId="1037"/>
        <pc:sldMkLst>
          <pc:docMk/>
          <pc:sldMk cId="3951775948" sldId="298"/>
        </pc:sldMkLst>
        <pc:spChg chg="mod">
          <ac:chgData name="Bart Bozon" userId="26c7e87d-a4c1-46b5-bd66-bae5a56eb03c" providerId="ADAL" clId="{8C2A6BA2-B0F6-4120-B6CE-4ED976FC3C76}" dt="2025-02-06T13:21:57.961" v="1637" actId="1037"/>
          <ac:spMkLst>
            <pc:docMk/>
            <pc:sldMk cId="3951775948" sldId="298"/>
            <ac:spMk id="27" creationId="{FFAD489B-49D6-2B43-B2EB-6FB0D4377BB2}"/>
          </ac:spMkLst>
        </pc:spChg>
        <pc:spChg chg="mod">
          <ac:chgData name="Bart Bozon" userId="26c7e87d-a4c1-46b5-bd66-bae5a56eb03c" providerId="ADAL" clId="{8C2A6BA2-B0F6-4120-B6CE-4ED976FC3C76}" dt="2025-02-06T13:21:09.245" v="1575" actId="1037"/>
          <ac:spMkLst>
            <pc:docMk/>
            <pc:sldMk cId="3951775948" sldId="298"/>
            <ac:spMk id="28" creationId="{CDE65A0D-EA5C-5AF8-98AE-6015D7F6B2F1}"/>
          </ac:spMkLst>
        </pc:spChg>
        <pc:spChg chg="mod">
          <ac:chgData name="Bart Bozon" userId="26c7e87d-a4c1-46b5-bd66-bae5a56eb03c" providerId="ADAL" clId="{8C2A6BA2-B0F6-4120-B6CE-4ED976FC3C76}" dt="2025-02-06T13:21:41.125" v="1614" actId="1076"/>
          <ac:spMkLst>
            <pc:docMk/>
            <pc:sldMk cId="3951775948" sldId="298"/>
            <ac:spMk id="29" creationId="{D367EBC6-F2E4-58FB-8E51-E17223C65376}"/>
          </ac:spMkLst>
        </pc:spChg>
        <pc:cxnChg chg="mod">
          <ac:chgData name="Bart Bozon" userId="26c7e87d-a4c1-46b5-bd66-bae5a56eb03c" providerId="ADAL" clId="{8C2A6BA2-B0F6-4120-B6CE-4ED976FC3C76}" dt="2025-02-06T13:21:47.404" v="1618" actId="1076"/>
          <ac:cxnSpMkLst>
            <pc:docMk/>
            <pc:sldMk cId="3951775948" sldId="298"/>
            <ac:cxnSpMk id="31" creationId="{0EFE0460-1504-20B1-41A7-E768E6549635}"/>
          </ac:cxnSpMkLst>
        </pc:cxnChg>
      </pc:sldChg>
      <pc:sldChg chg="modSp add mod">
        <pc:chgData name="Bart Bozon" userId="26c7e87d-a4c1-46b5-bd66-bae5a56eb03c" providerId="ADAL" clId="{8C2A6BA2-B0F6-4120-B6CE-4ED976FC3C76}" dt="2025-02-06T13:22:22.500" v="1696" actId="1037"/>
        <pc:sldMkLst>
          <pc:docMk/>
          <pc:sldMk cId="1784785729" sldId="299"/>
        </pc:sldMkLst>
        <pc:spChg chg="mod">
          <ac:chgData name="Bart Bozon" userId="26c7e87d-a4c1-46b5-bd66-bae5a56eb03c" providerId="ADAL" clId="{8C2A6BA2-B0F6-4120-B6CE-4ED976FC3C76}" dt="2025-02-06T13:22:22.500" v="1696" actId="1037"/>
          <ac:spMkLst>
            <pc:docMk/>
            <pc:sldMk cId="1784785729" sldId="299"/>
            <ac:spMk id="27" creationId="{4449E6C9-552C-9733-88CB-D24E4F730D2C}"/>
          </ac:spMkLst>
        </pc:spChg>
        <pc:spChg chg="mod">
          <ac:chgData name="Bart Bozon" userId="26c7e87d-a4c1-46b5-bd66-bae5a56eb03c" providerId="ADAL" clId="{8C2A6BA2-B0F6-4120-B6CE-4ED976FC3C76}" dt="2025-02-06T13:21:25.920" v="1612" actId="1037"/>
          <ac:spMkLst>
            <pc:docMk/>
            <pc:sldMk cId="1784785729" sldId="299"/>
            <ac:spMk id="28" creationId="{2AC93D04-CD00-C517-2324-EA05FE3CA7A0}"/>
          </ac:spMkLst>
        </pc:spChg>
        <pc:spChg chg="mod">
          <ac:chgData name="Bart Bozon" userId="26c7e87d-a4c1-46b5-bd66-bae5a56eb03c" providerId="ADAL" clId="{8C2A6BA2-B0F6-4120-B6CE-4ED976FC3C76}" dt="2025-02-06T13:22:14.730" v="1661" actId="1037"/>
          <ac:spMkLst>
            <pc:docMk/>
            <pc:sldMk cId="1784785729" sldId="299"/>
            <ac:spMk id="29" creationId="{65D8C64A-9F7F-EF5E-6037-64F511E5F767}"/>
          </ac:spMkLst>
        </pc:spChg>
        <pc:picChg chg="mod">
          <ac:chgData name="Bart Bozon" userId="26c7e87d-a4c1-46b5-bd66-bae5a56eb03c" providerId="ADAL" clId="{8C2A6BA2-B0F6-4120-B6CE-4ED976FC3C76}" dt="2025-02-06T13:22:06.348" v="1639" actId="1076"/>
          <ac:picMkLst>
            <pc:docMk/>
            <pc:sldMk cId="1784785729" sldId="299"/>
            <ac:picMk id="2" creationId="{E196C6D3-157E-FB50-0B68-E165C2957F48}"/>
          </ac:picMkLst>
        </pc:picChg>
        <pc:cxnChg chg="mod">
          <ac:chgData name="Bart Bozon" userId="26c7e87d-a4c1-46b5-bd66-bae5a56eb03c" providerId="ADAL" clId="{8C2A6BA2-B0F6-4120-B6CE-4ED976FC3C76}" dt="2025-02-06T13:22:06.348" v="1639" actId="1076"/>
          <ac:cxnSpMkLst>
            <pc:docMk/>
            <pc:sldMk cId="1784785729" sldId="299"/>
            <ac:cxnSpMk id="5" creationId="{F57DBE88-44D0-F9EB-53F4-ADA294E79245}"/>
          </ac:cxnSpMkLst>
        </pc:cxnChg>
      </pc:sldChg>
      <pc:sldChg chg="modSp add mod">
        <pc:chgData name="Bart Bozon" userId="26c7e87d-a4c1-46b5-bd66-bae5a56eb03c" providerId="ADAL" clId="{8C2A6BA2-B0F6-4120-B6CE-4ED976FC3C76}" dt="2025-02-06T13:22:41.979" v="1767" actId="1038"/>
        <pc:sldMkLst>
          <pc:docMk/>
          <pc:sldMk cId="2246663896" sldId="300"/>
        </pc:sldMkLst>
        <pc:spChg chg="mod">
          <ac:chgData name="Bart Bozon" userId="26c7e87d-a4c1-46b5-bd66-bae5a56eb03c" providerId="ADAL" clId="{8C2A6BA2-B0F6-4120-B6CE-4ED976FC3C76}" dt="2025-02-06T13:22:41.979" v="1767" actId="1038"/>
          <ac:spMkLst>
            <pc:docMk/>
            <pc:sldMk cId="2246663896" sldId="300"/>
            <ac:spMk id="27" creationId="{60093111-C03D-7808-9CCC-1CC678055C85}"/>
          </ac:spMkLst>
        </pc:spChg>
        <pc:spChg chg="mod">
          <ac:chgData name="Bart Bozon" userId="26c7e87d-a4c1-46b5-bd66-bae5a56eb03c" providerId="ADAL" clId="{8C2A6BA2-B0F6-4120-B6CE-4ED976FC3C76}" dt="2025-02-06T13:22:33.639" v="1748" actId="1036"/>
          <ac:spMkLst>
            <pc:docMk/>
            <pc:sldMk cId="2246663896" sldId="300"/>
            <ac:spMk id="28" creationId="{0A46D9F6-D6A8-7E57-8759-6147ED3DB6AC}"/>
          </ac:spMkLst>
        </pc:spChg>
        <pc:spChg chg="mod">
          <ac:chgData name="Bart Bozon" userId="26c7e87d-a4c1-46b5-bd66-bae5a56eb03c" providerId="ADAL" clId="{8C2A6BA2-B0F6-4120-B6CE-4ED976FC3C76}" dt="2025-02-06T13:22:38.681" v="1757" actId="1037"/>
          <ac:spMkLst>
            <pc:docMk/>
            <pc:sldMk cId="2246663896" sldId="300"/>
            <ac:spMk id="29" creationId="{AF27717E-918C-214F-0A4D-D046F6D9DDAD}"/>
          </ac:spMkLst>
        </pc:spChg>
      </pc:sldChg>
      <pc:sldChg chg="modSp add mod">
        <pc:chgData name="Bart Bozon" userId="26c7e87d-a4c1-46b5-bd66-bae5a56eb03c" providerId="ADAL" clId="{8C2A6BA2-B0F6-4120-B6CE-4ED976FC3C76}" dt="2025-02-06T13:23:00.976" v="1771" actId="1076"/>
        <pc:sldMkLst>
          <pc:docMk/>
          <pc:sldMk cId="3015090048" sldId="301"/>
        </pc:sldMkLst>
        <pc:spChg chg="mod">
          <ac:chgData name="Bart Bozon" userId="26c7e87d-a4c1-46b5-bd66-bae5a56eb03c" providerId="ADAL" clId="{8C2A6BA2-B0F6-4120-B6CE-4ED976FC3C76}" dt="2025-02-06T13:22:53.325" v="1769" actId="1076"/>
          <ac:spMkLst>
            <pc:docMk/>
            <pc:sldMk cId="3015090048" sldId="301"/>
            <ac:spMk id="27" creationId="{5EB28ED1-287E-B565-DC79-8BC2FF170F6D}"/>
          </ac:spMkLst>
        </pc:spChg>
        <pc:spChg chg="mod">
          <ac:chgData name="Bart Bozon" userId="26c7e87d-a4c1-46b5-bd66-bae5a56eb03c" providerId="ADAL" clId="{8C2A6BA2-B0F6-4120-B6CE-4ED976FC3C76}" dt="2025-02-06T13:22:57.998" v="1770" actId="1076"/>
          <ac:spMkLst>
            <pc:docMk/>
            <pc:sldMk cId="3015090048" sldId="301"/>
            <ac:spMk id="28" creationId="{621A945F-F19A-1F27-2AEA-22DB6A0CB9F7}"/>
          </ac:spMkLst>
        </pc:spChg>
        <pc:spChg chg="mod">
          <ac:chgData name="Bart Bozon" userId="26c7e87d-a4c1-46b5-bd66-bae5a56eb03c" providerId="ADAL" clId="{8C2A6BA2-B0F6-4120-B6CE-4ED976FC3C76}" dt="2025-02-06T13:23:00.976" v="1771" actId="1076"/>
          <ac:spMkLst>
            <pc:docMk/>
            <pc:sldMk cId="3015090048" sldId="301"/>
            <ac:spMk id="29" creationId="{5DFEBE24-350B-5CB2-6042-9A0540467ADD}"/>
          </ac:spMkLst>
        </pc:spChg>
      </pc:sldChg>
      <pc:sldChg chg="addSp delSp modSp add mod">
        <pc:chgData name="Bart Bozon" userId="26c7e87d-a4c1-46b5-bd66-bae5a56eb03c" providerId="ADAL" clId="{8C2A6BA2-B0F6-4120-B6CE-4ED976FC3C76}" dt="2025-02-06T13:24:04.366" v="1796" actId="478"/>
        <pc:sldMkLst>
          <pc:docMk/>
          <pc:sldMk cId="3869919346" sldId="302"/>
        </pc:sldMkLst>
        <pc:spChg chg="mod">
          <ac:chgData name="Bart Bozon" userId="26c7e87d-a4c1-46b5-bd66-bae5a56eb03c" providerId="ADAL" clId="{8C2A6BA2-B0F6-4120-B6CE-4ED976FC3C76}" dt="2025-02-06T13:23:14.685" v="1793" actId="1076"/>
          <ac:spMkLst>
            <pc:docMk/>
            <pc:sldMk cId="3869919346" sldId="302"/>
            <ac:spMk id="27" creationId="{49BEC3B2-F836-49F9-D27A-7431244EF359}"/>
          </ac:spMkLst>
        </pc:spChg>
        <pc:spChg chg="mod">
          <ac:chgData name="Bart Bozon" userId="26c7e87d-a4c1-46b5-bd66-bae5a56eb03c" providerId="ADAL" clId="{8C2A6BA2-B0F6-4120-B6CE-4ED976FC3C76}" dt="2025-02-06T13:23:09.238" v="1792" actId="1035"/>
          <ac:spMkLst>
            <pc:docMk/>
            <pc:sldMk cId="3869919346" sldId="302"/>
            <ac:spMk id="28" creationId="{8CBCF730-5869-0097-C790-DECB0730A280}"/>
          </ac:spMkLst>
        </pc:spChg>
        <pc:spChg chg="mod">
          <ac:chgData name="Bart Bozon" userId="26c7e87d-a4c1-46b5-bd66-bae5a56eb03c" providerId="ADAL" clId="{8C2A6BA2-B0F6-4120-B6CE-4ED976FC3C76}" dt="2025-02-06T13:23:17.197" v="1794" actId="1076"/>
          <ac:spMkLst>
            <pc:docMk/>
            <pc:sldMk cId="3869919346" sldId="302"/>
            <ac:spMk id="29" creationId="{C8FF9ADA-6094-E352-A741-C789A9F0A324}"/>
          </ac:spMkLst>
        </pc:spChg>
      </pc:sldChg>
      <pc:sldChg chg="addSp delSp modSp add mod">
        <pc:chgData name="Bart Bozon" userId="26c7e87d-a4c1-46b5-bd66-bae5a56eb03c" providerId="ADAL" clId="{8C2A6BA2-B0F6-4120-B6CE-4ED976FC3C76}" dt="2025-02-06T13:26:01.429" v="1813" actId="1076"/>
        <pc:sldMkLst>
          <pc:docMk/>
          <pc:sldMk cId="3061543951" sldId="303"/>
        </pc:sldMkLst>
        <pc:spChg chg="add mod">
          <ac:chgData name="Bart Bozon" userId="26c7e87d-a4c1-46b5-bd66-bae5a56eb03c" providerId="ADAL" clId="{8C2A6BA2-B0F6-4120-B6CE-4ED976FC3C76}" dt="2025-02-06T13:25:26.249" v="1802" actId="13822"/>
          <ac:spMkLst>
            <pc:docMk/>
            <pc:sldMk cId="3061543951" sldId="303"/>
            <ac:spMk id="4" creationId="{1A99E842-DA3E-752F-D48B-A5FB565813E9}"/>
          </ac:spMkLst>
        </pc:spChg>
        <pc:spChg chg="add mod">
          <ac:chgData name="Bart Bozon" userId="26c7e87d-a4c1-46b5-bd66-bae5a56eb03c" providerId="ADAL" clId="{8C2A6BA2-B0F6-4120-B6CE-4ED976FC3C76}" dt="2025-02-06T13:26:01.429" v="1813" actId="1076"/>
          <ac:spMkLst>
            <pc:docMk/>
            <pc:sldMk cId="3061543951" sldId="303"/>
            <ac:spMk id="13" creationId="{284FA69C-5578-38CF-83D8-C6B0D4A3CDF6}"/>
          </ac:spMkLst>
        </pc:spChg>
      </pc:sldChg>
      <pc:sldChg chg="addSp delSp modSp add mod modAnim">
        <pc:chgData name="Bart Bozon" userId="26c7e87d-a4c1-46b5-bd66-bae5a56eb03c" providerId="ADAL" clId="{8C2A6BA2-B0F6-4120-B6CE-4ED976FC3C76}" dt="2025-02-06T13:30:00.196" v="1879"/>
        <pc:sldMkLst>
          <pc:docMk/>
          <pc:sldMk cId="1307415932" sldId="304"/>
        </pc:sldMkLst>
        <pc:spChg chg="add mod">
          <ac:chgData name="Bart Bozon" userId="26c7e87d-a4c1-46b5-bd66-bae5a56eb03c" providerId="ADAL" clId="{8C2A6BA2-B0F6-4120-B6CE-4ED976FC3C76}" dt="2025-02-06T13:28:41.031" v="1859" actId="1076"/>
          <ac:spMkLst>
            <pc:docMk/>
            <pc:sldMk cId="1307415932" sldId="304"/>
            <ac:spMk id="12" creationId="{EC6A0747-0BD9-7529-DB62-9E66CE3F5453}"/>
          </ac:spMkLst>
        </pc:spChg>
        <pc:spChg chg="add mod">
          <ac:chgData name="Bart Bozon" userId="26c7e87d-a4c1-46b5-bd66-bae5a56eb03c" providerId="ADAL" clId="{8C2A6BA2-B0F6-4120-B6CE-4ED976FC3C76}" dt="2025-02-06T13:29:57.362" v="1878" actId="1076"/>
          <ac:spMkLst>
            <pc:docMk/>
            <pc:sldMk cId="1307415932" sldId="304"/>
            <ac:spMk id="30" creationId="{3B70E505-3FD9-45CB-B24C-C093B6F93898}"/>
          </ac:spMkLst>
        </pc:spChg>
      </pc:sldChg>
      <pc:sldChg chg="addSp delSp modSp add mod modAnim">
        <pc:chgData name="Bart Bozon" userId="26c7e87d-a4c1-46b5-bd66-bae5a56eb03c" providerId="ADAL" clId="{8C2A6BA2-B0F6-4120-B6CE-4ED976FC3C76}" dt="2025-02-06T13:34:11.787" v="1903"/>
        <pc:sldMkLst>
          <pc:docMk/>
          <pc:sldMk cId="4169908628" sldId="305"/>
        </pc:sldMkLst>
        <pc:picChg chg="add mod">
          <ac:chgData name="Bart Bozon" userId="26c7e87d-a4c1-46b5-bd66-bae5a56eb03c" providerId="ADAL" clId="{8C2A6BA2-B0F6-4120-B6CE-4ED976FC3C76}" dt="2025-02-06T13:33:34.752" v="1894" actId="1076"/>
          <ac:picMkLst>
            <pc:docMk/>
            <pc:sldMk cId="4169908628" sldId="305"/>
            <ac:picMk id="5122" creationId="{C81D2B6D-9C90-52BA-9763-B7E449EFEC15}"/>
          </ac:picMkLst>
        </pc:picChg>
        <pc:picChg chg="add mod">
          <ac:chgData name="Bart Bozon" userId="26c7e87d-a4c1-46b5-bd66-bae5a56eb03c" providerId="ADAL" clId="{8C2A6BA2-B0F6-4120-B6CE-4ED976FC3C76}" dt="2025-02-06T13:33:43.023" v="1897" actId="14100"/>
          <ac:picMkLst>
            <pc:docMk/>
            <pc:sldMk cId="4169908628" sldId="305"/>
            <ac:picMk id="5124" creationId="{0EC5250F-9CD8-6079-8FFB-A214CD389AC4}"/>
          </ac:picMkLst>
        </pc:picChg>
        <pc:cxnChg chg="add mod">
          <ac:chgData name="Bart Bozon" userId="26c7e87d-a4c1-46b5-bd66-bae5a56eb03c" providerId="ADAL" clId="{8C2A6BA2-B0F6-4120-B6CE-4ED976FC3C76}" dt="2025-02-06T13:33:52.074" v="1898" actId="11529"/>
          <ac:cxnSpMkLst>
            <pc:docMk/>
            <pc:sldMk cId="4169908628" sldId="305"/>
            <ac:cxnSpMk id="33" creationId="{AE20B016-88D2-188C-9612-61E12908103B}"/>
          </ac:cxnSpMkLst>
        </pc:cxnChg>
        <pc:cxnChg chg="add mod">
          <ac:chgData name="Bart Bozon" userId="26c7e87d-a4c1-46b5-bd66-bae5a56eb03c" providerId="ADAL" clId="{8C2A6BA2-B0F6-4120-B6CE-4ED976FC3C76}" dt="2025-02-06T13:34:04.343" v="1902" actId="14100"/>
          <ac:cxnSpMkLst>
            <pc:docMk/>
            <pc:sldMk cId="4169908628" sldId="305"/>
            <ac:cxnSpMk id="34" creationId="{B7B72CD7-4842-872A-170E-8E9D8B9EC8D6}"/>
          </ac:cxnSpMkLst>
        </pc:cxnChg>
      </pc:sldChg>
      <pc:sldChg chg="addSp delSp modSp add mod ord modTransition">
        <pc:chgData name="Bart Bozon" userId="26c7e87d-a4c1-46b5-bd66-bae5a56eb03c" providerId="ADAL" clId="{8C2A6BA2-B0F6-4120-B6CE-4ED976FC3C76}" dt="2025-02-06T13:35:06.892" v="1912" actId="1076"/>
        <pc:sldMkLst>
          <pc:docMk/>
          <pc:sldMk cId="1865377944" sldId="306"/>
        </pc:sldMkLst>
        <pc:picChg chg="add mod">
          <ac:chgData name="Bart Bozon" userId="26c7e87d-a4c1-46b5-bd66-bae5a56eb03c" providerId="ADAL" clId="{8C2A6BA2-B0F6-4120-B6CE-4ED976FC3C76}" dt="2025-02-06T13:35:06.892" v="1912" actId="1076"/>
          <ac:picMkLst>
            <pc:docMk/>
            <pc:sldMk cId="1865377944" sldId="306"/>
            <ac:picMk id="7170" creationId="{4A809A6D-A347-6B5B-DD6E-11CDE98784FE}"/>
          </ac:picMkLst>
        </pc:picChg>
      </pc:sldChg>
      <pc:sldChg chg="addSp delSp modSp new mod">
        <pc:chgData name="Bart Bozon" userId="26c7e87d-a4c1-46b5-bd66-bae5a56eb03c" providerId="ADAL" clId="{8C2A6BA2-B0F6-4120-B6CE-4ED976FC3C76}" dt="2025-02-11T10:52:32.014" v="2531" actId="122"/>
        <pc:sldMkLst>
          <pc:docMk/>
          <pc:sldMk cId="2251195647" sldId="307"/>
        </pc:sldMkLst>
        <pc:spChg chg="del">
          <ac:chgData name="Bart Bozon" userId="26c7e87d-a4c1-46b5-bd66-bae5a56eb03c" providerId="ADAL" clId="{8C2A6BA2-B0F6-4120-B6CE-4ED976FC3C76}" dt="2025-02-11T09:32:01.028" v="1915" actId="478"/>
          <ac:spMkLst>
            <pc:docMk/>
            <pc:sldMk cId="2251195647" sldId="307"/>
            <ac:spMk id="2" creationId="{B70FF2C8-E716-78C5-7E1A-FC74A5D6A840}"/>
          </ac:spMkLst>
        </pc:spChg>
        <pc:spChg chg="del">
          <ac:chgData name="Bart Bozon" userId="26c7e87d-a4c1-46b5-bd66-bae5a56eb03c" providerId="ADAL" clId="{8C2A6BA2-B0F6-4120-B6CE-4ED976FC3C76}" dt="2025-02-11T09:31:58.469" v="1914" actId="478"/>
          <ac:spMkLst>
            <pc:docMk/>
            <pc:sldMk cId="2251195647" sldId="307"/>
            <ac:spMk id="3" creationId="{D4B9C094-5E0C-18F8-8DE2-0A9BAB1844F5}"/>
          </ac:spMkLst>
        </pc:spChg>
        <pc:spChg chg="add mod">
          <ac:chgData name="Bart Bozon" userId="26c7e87d-a4c1-46b5-bd66-bae5a56eb03c" providerId="ADAL" clId="{8C2A6BA2-B0F6-4120-B6CE-4ED976FC3C76}" dt="2025-02-11T10:52:32.014" v="2531" actId="122"/>
          <ac:spMkLst>
            <pc:docMk/>
            <pc:sldMk cId="2251195647" sldId="307"/>
            <ac:spMk id="5" creationId="{DCA21587-34D6-210B-206F-D9351A46384E}"/>
          </ac:spMkLst>
        </pc:spChg>
        <pc:picChg chg="add mod">
          <ac:chgData name="Bart Bozon" userId="26c7e87d-a4c1-46b5-bd66-bae5a56eb03c" providerId="ADAL" clId="{8C2A6BA2-B0F6-4120-B6CE-4ED976FC3C76}" dt="2025-02-11T10:52:05.762" v="2523" actId="1076"/>
          <ac:picMkLst>
            <pc:docMk/>
            <pc:sldMk cId="2251195647" sldId="307"/>
            <ac:picMk id="7" creationId="{5C2EEBD8-A9D7-1396-3236-8B57E65BF289}"/>
          </ac:picMkLst>
        </pc:picChg>
      </pc:sldChg>
      <pc:sldChg chg="addSp delSp modSp new mod modTransition modAnim">
        <pc:chgData name="Bart Bozon" userId="26c7e87d-a4c1-46b5-bd66-bae5a56eb03c" providerId="ADAL" clId="{8C2A6BA2-B0F6-4120-B6CE-4ED976FC3C76}" dt="2025-02-11T10:56:02.649" v="2536"/>
        <pc:sldMkLst>
          <pc:docMk/>
          <pc:sldMk cId="3955652356" sldId="308"/>
        </pc:sldMkLst>
        <pc:spChg chg="del">
          <ac:chgData name="Bart Bozon" userId="26c7e87d-a4c1-46b5-bd66-bae5a56eb03c" providerId="ADAL" clId="{8C2A6BA2-B0F6-4120-B6CE-4ED976FC3C76}" dt="2025-02-11T09:37:38.385" v="2056" actId="478"/>
          <ac:spMkLst>
            <pc:docMk/>
            <pc:sldMk cId="3955652356" sldId="308"/>
            <ac:spMk id="2" creationId="{6C2F4639-CF09-1323-A9D8-F7551F4209C4}"/>
          </ac:spMkLst>
        </pc:spChg>
        <pc:spChg chg="del">
          <ac:chgData name="Bart Bozon" userId="26c7e87d-a4c1-46b5-bd66-bae5a56eb03c" providerId="ADAL" clId="{8C2A6BA2-B0F6-4120-B6CE-4ED976FC3C76}" dt="2025-02-11T09:37:38.385" v="2056" actId="478"/>
          <ac:spMkLst>
            <pc:docMk/>
            <pc:sldMk cId="3955652356" sldId="308"/>
            <ac:spMk id="3" creationId="{12966001-D043-D003-A20E-47B5DF796409}"/>
          </ac:spMkLst>
        </pc:spChg>
        <pc:spChg chg="add mod">
          <ac:chgData name="Bart Bozon" userId="26c7e87d-a4c1-46b5-bd66-bae5a56eb03c" providerId="ADAL" clId="{8C2A6BA2-B0F6-4120-B6CE-4ED976FC3C76}" dt="2025-02-11T09:37:47.465" v="2065" actId="20577"/>
          <ac:spMkLst>
            <pc:docMk/>
            <pc:sldMk cId="3955652356" sldId="308"/>
            <ac:spMk id="4" creationId="{8E549554-615E-DB78-A8A0-CFCAC8254F45}"/>
          </ac:spMkLst>
        </pc:spChg>
        <pc:spChg chg="add mod">
          <ac:chgData name="Bart Bozon" userId="26c7e87d-a4c1-46b5-bd66-bae5a56eb03c" providerId="ADAL" clId="{8C2A6BA2-B0F6-4120-B6CE-4ED976FC3C76}" dt="2025-02-11T09:38:15.015" v="2067" actId="1076"/>
          <ac:spMkLst>
            <pc:docMk/>
            <pc:sldMk cId="3955652356" sldId="308"/>
            <ac:spMk id="5" creationId="{B2074473-C563-F839-0AE1-0EF169C37BC8}"/>
          </ac:spMkLst>
        </pc:spChg>
        <pc:spChg chg="add mod">
          <ac:chgData name="Bart Bozon" userId="26c7e87d-a4c1-46b5-bd66-bae5a56eb03c" providerId="ADAL" clId="{8C2A6BA2-B0F6-4120-B6CE-4ED976FC3C76}" dt="2025-02-11T09:38:15.015" v="2067" actId="1076"/>
          <ac:spMkLst>
            <pc:docMk/>
            <pc:sldMk cId="3955652356" sldId="308"/>
            <ac:spMk id="6" creationId="{AE5DC393-31B2-2E13-3DD0-D391D47E7E70}"/>
          </ac:spMkLst>
        </pc:spChg>
        <pc:spChg chg="add mod">
          <ac:chgData name="Bart Bozon" userId="26c7e87d-a4c1-46b5-bd66-bae5a56eb03c" providerId="ADAL" clId="{8C2A6BA2-B0F6-4120-B6CE-4ED976FC3C76}" dt="2025-02-11T09:38:15.015" v="2067" actId="1076"/>
          <ac:spMkLst>
            <pc:docMk/>
            <pc:sldMk cId="3955652356" sldId="308"/>
            <ac:spMk id="7" creationId="{4666C8F1-D714-734B-192B-4F41D83C57BD}"/>
          </ac:spMkLst>
        </pc:spChg>
        <pc:spChg chg="add mod">
          <ac:chgData name="Bart Bozon" userId="26c7e87d-a4c1-46b5-bd66-bae5a56eb03c" providerId="ADAL" clId="{8C2A6BA2-B0F6-4120-B6CE-4ED976FC3C76}" dt="2025-02-11T09:38:15.015" v="2067" actId="1076"/>
          <ac:spMkLst>
            <pc:docMk/>
            <pc:sldMk cId="3955652356" sldId="308"/>
            <ac:spMk id="8" creationId="{87A4113A-65E2-35EC-5728-DC8ACC7AED7E}"/>
          </ac:spMkLst>
        </pc:spChg>
        <pc:spChg chg="add mod">
          <ac:chgData name="Bart Bozon" userId="26c7e87d-a4c1-46b5-bd66-bae5a56eb03c" providerId="ADAL" clId="{8C2A6BA2-B0F6-4120-B6CE-4ED976FC3C76}" dt="2025-02-11T09:38:30.140" v="2080" actId="1076"/>
          <ac:spMkLst>
            <pc:docMk/>
            <pc:sldMk cId="3955652356" sldId="308"/>
            <ac:spMk id="9" creationId="{8279D32B-EBBE-D78F-52F6-C6D1A6A7FDFD}"/>
          </ac:spMkLst>
        </pc:spChg>
        <pc:spChg chg="add mod">
          <ac:chgData name="Bart Bozon" userId="26c7e87d-a4c1-46b5-bd66-bae5a56eb03c" providerId="ADAL" clId="{8C2A6BA2-B0F6-4120-B6CE-4ED976FC3C76}" dt="2025-02-11T09:39:36.348" v="2126" actId="20577"/>
          <ac:spMkLst>
            <pc:docMk/>
            <pc:sldMk cId="3955652356" sldId="308"/>
            <ac:spMk id="10" creationId="{7E32B2D9-F2FE-E13A-3609-F4CC01D002AA}"/>
          </ac:spMkLst>
        </pc:spChg>
        <pc:spChg chg="add mod">
          <ac:chgData name="Bart Bozon" userId="26c7e87d-a4c1-46b5-bd66-bae5a56eb03c" providerId="ADAL" clId="{8C2A6BA2-B0F6-4120-B6CE-4ED976FC3C76}" dt="2025-02-11T09:40:35.264" v="2132" actId="20577"/>
          <ac:spMkLst>
            <pc:docMk/>
            <pc:sldMk cId="3955652356" sldId="308"/>
            <ac:spMk id="11" creationId="{0B951612-36F2-31E3-6D63-97B0F0B5B707}"/>
          </ac:spMkLst>
        </pc:spChg>
        <pc:spChg chg="add mod">
          <ac:chgData name="Bart Bozon" userId="26c7e87d-a4c1-46b5-bd66-bae5a56eb03c" providerId="ADAL" clId="{8C2A6BA2-B0F6-4120-B6CE-4ED976FC3C76}" dt="2025-02-11T09:41:32.076" v="2164" actId="20577"/>
          <ac:spMkLst>
            <pc:docMk/>
            <pc:sldMk cId="3955652356" sldId="308"/>
            <ac:spMk id="12" creationId="{68DB4809-2272-4135-A941-444EA12543C7}"/>
          </ac:spMkLst>
        </pc:spChg>
        <pc:spChg chg="add mod">
          <ac:chgData name="Bart Bozon" userId="26c7e87d-a4c1-46b5-bd66-bae5a56eb03c" providerId="ADAL" clId="{8C2A6BA2-B0F6-4120-B6CE-4ED976FC3C76}" dt="2025-02-11T09:42:04.141" v="2197" actId="20577"/>
          <ac:spMkLst>
            <pc:docMk/>
            <pc:sldMk cId="3955652356" sldId="308"/>
            <ac:spMk id="13" creationId="{CC0FDFC1-04A3-7BB7-76C0-8465EB20BECF}"/>
          </ac:spMkLst>
        </pc:spChg>
      </pc:sldChg>
      <pc:sldChg chg="addSp delSp modSp add mod delAnim modAnim">
        <pc:chgData name="Bart Bozon" userId="26c7e87d-a4c1-46b5-bd66-bae5a56eb03c" providerId="ADAL" clId="{8C2A6BA2-B0F6-4120-B6CE-4ED976FC3C76}" dt="2025-02-11T10:55:50.515" v="2533" actId="403"/>
        <pc:sldMkLst>
          <pc:docMk/>
          <pc:sldMk cId="4150042206" sldId="309"/>
        </pc:sldMkLst>
        <pc:spChg chg="add mod">
          <ac:chgData name="Bart Bozon" userId="26c7e87d-a4c1-46b5-bd66-bae5a56eb03c" providerId="ADAL" clId="{8C2A6BA2-B0F6-4120-B6CE-4ED976FC3C76}" dt="2025-02-11T10:55:50.515" v="2533" actId="403"/>
          <ac:spMkLst>
            <pc:docMk/>
            <pc:sldMk cId="4150042206" sldId="309"/>
            <ac:spMk id="2" creationId="{684C3795-0F59-D124-C625-7D4987CA34B4}"/>
          </ac:spMkLst>
        </pc:spChg>
        <pc:spChg chg="add mod">
          <ac:chgData name="Bart Bozon" userId="26c7e87d-a4c1-46b5-bd66-bae5a56eb03c" providerId="ADAL" clId="{8C2A6BA2-B0F6-4120-B6CE-4ED976FC3C76}" dt="2025-02-11T10:32:45.549" v="2316" actId="20577"/>
          <ac:spMkLst>
            <pc:docMk/>
            <pc:sldMk cId="4150042206" sldId="309"/>
            <ac:spMk id="3" creationId="{4F8F0FA9-AA45-528B-CFDD-547B6D9720AE}"/>
          </ac:spMkLst>
        </pc:spChg>
        <pc:spChg chg="del">
          <ac:chgData name="Bart Bozon" userId="26c7e87d-a4c1-46b5-bd66-bae5a56eb03c" providerId="ADAL" clId="{8C2A6BA2-B0F6-4120-B6CE-4ED976FC3C76}" dt="2025-02-11T10:29:28.919" v="2201" actId="478"/>
          <ac:spMkLst>
            <pc:docMk/>
            <pc:sldMk cId="4150042206" sldId="309"/>
            <ac:spMk id="5" creationId="{138D5B6B-3895-A119-3089-1976EB130007}"/>
          </ac:spMkLst>
        </pc:spChg>
        <pc:spChg chg="del">
          <ac:chgData name="Bart Bozon" userId="26c7e87d-a4c1-46b5-bd66-bae5a56eb03c" providerId="ADAL" clId="{8C2A6BA2-B0F6-4120-B6CE-4ED976FC3C76}" dt="2025-02-11T10:29:28.919" v="2201" actId="478"/>
          <ac:spMkLst>
            <pc:docMk/>
            <pc:sldMk cId="4150042206" sldId="309"/>
            <ac:spMk id="6" creationId="{5DDD91EA-50B0-2BCB-9A62-5B2001133ECA}"/>
          </ac:spMkLst>
        </pc:spChg>
        <pc:spChg chg="del">
          <ac:chgData name="Bart Bozon" userId="26c7e87d-a4c1-46b5-bd66-bae5a56eb03c" providerId="ADAL" clId="{8C2A6BA2-B0F6-4120-B6CE-4ED976FC3C76}" dt="2025-02-11T10:29:28.919" v="2201" actId="478"/>
          <ac:spMkLst>
            <pc:docMk/>
            <pc:sldMk cId="4150042206" sldId="309"/>
            <ac:spMk id="7" creationId="{A83B94DF-990D-FA2B-4A3C-15CAF866E8A4}"/>
          </ac:spMkLst>
        </pc:spChg>
        <pc:spChg chg="del">
          <ac:chgData name="Bart Bozon" userId="26c7e87d-a4c1-46b5-bd66-bae5a56eb03c" providerId="ADAL" clId="{8C2A6BA2-B0F6-4120-B6CE-4ED976FC3C76}" dt="2025-02-11T10:29:28.919" v="2201" actId="478"/>
          <ac:spMkLst>
            <pc:docMk/>
            <pc:sldMk cId="4150042206" sldId="309"/>
            <ac:spMk id="8" creationId="{F8BF3B55-A1AE-97E1-86E1-FFC7C3E0FDBD}"/>
          </ac:spMkLst>
        </pc:spChg>
        <pc:spChg chg="del">
          <ac:chgData name="Bart Bozon" userId="26c7e87d-a4c1-46b5-bd66-bae5a56eb03c" providerId="ADAL" clId="{8C2A6BA2-B0F6-4120-B6CE-4ED976FC3C76}" dt="2025-02-11T10:29:28.919" v="2201" actId="478"/>
          <ac:spMkLst>
            <pc:docMk/>
            <pc:sldMk cId="4150042206" sldId="309"/>
            <ac:spMk id="9" creationId="{6C0B2E3E-B9C9-69A5-A742-77D3A82D0CB9}"/>
          </ac:spMkLst>
        </pc:spChg>
        <pc:spChg chg="del">
          <ac:chgData name="Bart Bozon" userId="26c7e87d-a4c1-46b5-bd66-bae5a56eb03c" providerId="ADAL" clId="{8C2A6BA2-B0F6-4120-B6CE-4ED976FC3C76}" dt="2025-02-11T10:29:28.919" v="2201" actId="478"/>
          <ac:spMkLst>
            <pc:docMk/>
            <pc:sldMk cId="4150042206" sldId="309"/>
            <ac:spMk id="10" creationId="{34F87F6C-2945-627E-4A8A-96B4CD0BECC0}"/>
          </ac:spMkLst>
        </pc:spChg>
        <pc:spChg chg="del">
          <ac:chgData name="Bart Bozon" userId="26c7e87d-a4c1-46b5-bd66-bae5a56eb03c" providerId="ADAL" clId="{8C2A6BA2-B0F6-4120-B6CE-4ED976FC3C76}" dt="2025-02-11T10:29:28.919" v="2201" actId="478"/>
          <ac:spMkLst>
            <pc:docMk/>
            <pc:sldMk cId="4150042206" sldId="309"/>
            <ac:spMk id="11" creationId="{84D82617-052C-0424-388B-24F32E0D2EED}"/>
          </ac:spMkLst>
        </pc:spChg>
        <pc:spChg chg="del">
          <ac:chgData name="Bart Bozon" userId="26c7e87d-a4c1-46b5-bd66-bae5a56eb03c" providerId="ADAL" clId="{8C2A6BA2-B0F6-4120-B6CE-4ED976FC3C76}" dt="2025-02-11T10:29:28.919" v="2201" actId="478"/>
          <ac:spMkLst>
            <pc:docMk/>
            <pc:sldMk cId="4150042206" sldId="309"/>
            <ac:spMk id="12" creationId="{E0BDC92E-F201-436E-788D-B6153844FF43}"/>
          </ac:spMkLst>
        </pc:spChg>
        <pc:spChg chg="del">
          <ac:chgData name="Bart Bozon" userId="26c7e87d-a4c1-46b5-bd66-bae5a56eb03c" providerId="ADAL" clId="{8C2A6BA2-B0F6-4120-B6CE-4ED976FC3C76}" dt="2025-02-11T10:29:28.919" v="2201" actId="478"/>
          <ac:spMkLst>
            <pc:docMk/>
            <pc:sldMk cId="4150042206" sldId="309"/>
            <ac:spMk id="13" creationId="{2B8B9CC7-5A74-D4D9-DDC6-9D5DB1405B68}"/>
          </ac:spMkLst>
        </pc:spChg>
        <pc:spChg chg="add mod">
          <ac:chgData name="Bart Bozon" userId="26c7e87d-a4c1-46b5-bd66-bae5a56eb03c" providerId="ADAL" clId="{8C2A6BA2-B0F6-4120-B6CE-4ED976FC3C76}" dt="2025-02-11T10:33:07.337" v="2361" actId="20577"/>
          <ac:spMkLst>
            <pc:docMk/>
            <pc:sldMk cId="4150042206" sldId="309"/>
            <ac:spMk id="14" creationId="{2AB618F5-3B3F-BCC6-2DF2-5EB766727172}"/>
          </ac:spMkLst>
        </pc:spChg>
      </pc:sldChg>
      <pc:sldChg chg="addSp delSp modSp add mod modAnim">
        <pc:chgData name="Bart Bozon" userId="26c7e87d-a4c1-46b5-bd66-bae5a56eb03c" providerId="ADAL" clId="{8C2A6BA2-B0F6-4120-B6CE-4ED976FC3C76}" dt="2025-02-11T12:41:41.271" v="2729" actId="21"/>
        <pc:sldMkLst>
          <pc:docMk/>
          <pc:sldMk cId="3180439575" sldId="310"/>
        </pc:sldMkLst>
        <pc:spChg chg="mod">
          <ac:chgData name="Bart Bozon" userId="26c7e87d-a4c1-46b5-bd66-bae5a56eb03c" providerId="ADAL" clId="{8C2A6BA2-B0F6-4120-B6CE-4ED976FC3C76}" dt="2025-02-11T10:55:55.721" v="2535" actId="403"/>
          <ac:spMkLst>
            <pc:docMk/>
            <pc:sldMk cId="3180439575" sldId="310"/>
            <ac:spMk id="2" creationId="{F73EC2BC-B3C2-CC72-38BE-B2CBEB82DAD3}"/>
          </ac:spMkLst>
        </pc:spChg>
        <pc:spChg chg="mod">
          <ac:chgData name="Bart Bozon" userId="26c7e87d-a4c1-46b5-bd66-bae5a56eb03c" providerId="ADAL" clId="{8C2A6BA2-B0F6-4120-B6CE-4ED976FC3C76}" dt="2025-02-11T10:56:50.480" v="2561" actId="20577"/>
          <ac:spMkLst>
            <pc:docMk/>
            <pc:sldMk cId="3180439575" sldId="310"/>
            <ac:spMk id="3" creationId="{4F88B74F-90B4-056D-1256-F9C25C911066}"/>
          </ac:spMkLst>
        </pc:spChg>
        <pc:spChg chg="add del mod">
          <ac:chgData name="Bart Bozon" userId="26c7e87d-a4c1-46b5-bd66-bae5a56eb03c" providerId="ADAL" clId="{8C2A6BA2-B0F6-4120-B6CE-4ED976FC3C76}" dt="2025-02-11T12:41:41.271" v="2729" actId="21"/>
          <ac:spMkLst>
            <pc:docMk/>
            <pc:sldMk cId="3180439575" sldId="310"/>
            <ac:spMk id="5" creationId="{E1D706BB-28BA-E1B1-7826-4F9746B26DB5}"/>
          </ac:spMkLst>
        </pc:spChg>
        <pc:spChg chg="mod">
          <ac:chgData name="Bart Bozon" userId="26c7e87d-a4c1-46b5-bd66-bae5a56eb03c" providerId="ADAL" clId="{8C2A6BA2-B0F6-4120-B6CE-4ED976FC3C76}" dt="2025-02-11T10:35:23.961" v="2473" actId="20577"/>
          <ac:spMkLst>
            <pc:docMk/>
            <pc:sldMk cId="3180439575" sldId="310"/>
            <ac:spMk id="14" creationId="{D2FE0CE4-578B-3556-1AA1-3CC688470DDD}"/>
          </ac:spMkLst>
        </pc:spChg>
      </pc:sldChg>
      <pc:sldChg chg="addSp delSp modSp new mod">
        <pc:chgData name="Bart Bozon" userId="26c7e87d-a4c1-46b5-bd66-bae5a56eb03c" providerId="ADAL" clId="{8C2A6BA2-B0F6-4120-B6CE-4ED976FC3C76}" dt="2025-02-11T10:38:21.443" v="2500" actId="1076"/>
        <pc:sldMkLst>
          <pc:docMk/>
          <pc:sldMk cId="633525543" sldId="311"/>
        </pc:sldMkLst>
        <pc:spChg chg="del">
          <ac:chgData name="Bart Bozon" userId="26c7e87d-a4c1-46b5-bd66-bae5a56eb03c" providerId="ADAL" clId="{8C2A6BA2-B0F6-4120-B6CE-4ED976FC3C76}" dt="2025-02-11T10:37:25.488" v="2478" actId="478"/>
          <ac:spMkLst>
            <pc:docMk/>
            <pc:sldMk cId="633525543" sldId="311"/>
            <ac:spMk id="2" creationId="{2702ECC9-C1AF-815C-11A0-7C4373B999FB}"/>
          </ac:spMkLst>
        </pc:spChg>
        <pc:spChg chg="del">
          <ac:chgData name="Bart Bozon" userId="26c7e87d-a4c1-46b5-bd66-bae5a56eb03c" providerId="ADAL" clId="{8C2A6BA2-B0F6-4120-B6CE-4ED976FC3C76}" dt="2025-02-11T10:37:22.955" v="2477" actId="478"/>
          <ac:spMkLst>
            <pc:docMk/>
            <pc:sldMk cId="633525543" sldId="311"/>
            <ac:spMk id="3" creationId="{82D291C1-595D-3365-B031-A4FE7E4040AE}"/>
          </ac:spMkLst>
        </pc:spChg>
        <pc:spChg chg="add del">
          <ac:chgData name="Bart Bozon" userId="26c7e87d-a4c1-46b5-bd66-bae5a56eb03c" providerId="ADAL" clId="{8C2A6BA2-B0F6-4120-B6CE-4ED976FC3C76}" dt="2025-02-11T10:37:56.474" v="2480" actId="478"/>
          <ac:spMkLst>
            <pc:docMk/>
            <pc:sldMk cId="633525543" sldId="311"/>
            <ac:spMk id="4" creationId="{340FEF48-22B4-FA03-55ED-7CDF4E5AD2A9}"/>
          </ac:spMkLst>
        </pc:spChg>
        <pc:spChg chg="add mod">
          <ac:chgData name="Bart Bozon" userId="26c7e87d-a4c1-46b5-bd66-bae5a56eb03c" providerId="ADAL" clId="{8C2A6BA2-B0F6-4120-B6CE-4ED976FC3C76}" dt="2025-02-11T10:38:21.443" v="2500" actId="1076"/>
          <ac:spMkLst>
            <pc:docMk/>
            <pc:sldMk cId="633525543" sldId="311"/>
            <ac:spMk id="7" creationId="{64339CDE-B6D9-D4F5-06A9-61C428CE3464}"/>
          </ac:spMkLst>
        </pc:spChg>
        <pc:picChg chg="add mod">
          <ac:chgData name="Bart Bozon" userId="26c7e87d-a4c1-46b5-bd66-bae5a56eb03c" providerId="ADAL" clId="{8C2A6BA2-B0F6-4120-B6CE-4ED976FC3C76}" dt="2025-02-11T10:38:00.491" v="2482" actId="1076"/>
          <ac:picMkLst>
            <pc:docMk/>
            <pc:sldMk cId="633525543" sldId="311"/>
            <ac:picMk id="6" creationId="{C72FF2BF-3811-A405-1A77-7E42B401F213}"/>
          </ac:picMkLst>
        </pc:picChg>
      </pc:sldChg>
      <pc:sldChg chg="addSp delSp modSp new mod">
        <pc:chgData name="Bart Bozon" userId="26c7e87d-a4c1-46b5-bd66-bae5a56eb03c" providerId="ADAL" clId="{8C2A6BA2-B0F6-4120-B6CE-4ED976FC3C76}" dt="2025-02-11T12:41:14.130" v="2724" actId="1076"/>
        <pc:sldMkLst>
          <pc:docMk/>
          <pc:sldMk cId="1534098740" sldId="312"/>
        </pc:sldMkLst>
        <pc:spChg chg="del">
          <ac:chgData name="Bart Bozon" userId="26c7e87d-a4c1-46b5-bd66-bae5a56eb03c" providerId="ADAL" clId="{8C2A6BA2-B0F6-4120-B6CE-4ED976FC3C76}" dt="2025-02-11T12:33:15.025" v="2565" actId="478"/>
          <ac:spMkLst>
            <pc:docMk/>
            <pc:sldMk cId="1534098740" sldId="312"/>
            <ac:spMk id="2" creationId="{E1B8D6D2-0A58-905B-CBA0-637259AA9EE1}"/>
          </ac:spMkLst>
        </pc:spChg>
        <pc:spChg chg="del">
          <ac:chgData name="Bart Bozon" userId="26c7e87d-a4c1-46b5-bd66-bae5a56eb03c" providerId="ADAL" clId="{8C2A6BA2-B0F6-4120-B6CE-4ED976FC3C76}" dt="2025-02-11T12:33:08.954" v="2562" actId="478"/>
          <ac:spMkLst>
            <pc:docMk/>
            <pc:sldMk cId="1534098740" sldId="312"/>
            <ac:spMk id="3" creationId="{7AA5AE2E-340B-E802-2260-7C9466B3C8A9}"/>
          </ac:spMkLst>
        </pc:spChg>
        <pc:spChg chg="add del mod">
          <ac:chgData name="Bart Bozon" userId="26c7e87d-a4c1-46b5-bd66-bae5a56eb03c" providerId="ADAL" clId="{8C2A6BA2-B0F6-4120-B6CE-4ED976FC3C76}" dt="2025-02-11T12:41:05.861" v="2722" actId="478"/>
          <ac:spMkLst>
            <pc:docMk/>
            <pc:sldMk cId="1534098740" sldId="312"/>
            <ac:spMk id="4" creationId="{1FEA6487-F42D-569E-70AA-FABB9AB2F3F5}"/>
          </ac:spMkLst>
        </pc:spChg>
        <pc:spChg chg="add mod">
          <ac:chgData name="Bart Bozon" userId="26c7e87d-a4c1-46b5-bd66-bae5a56eb03c" providerId="ADAL" clId="{8C2A6BA2-B0F6-4120-B6CE-4ED976FC3C76}" dt="2025-02-11T12:33:24.492" v="2566"/>
          <ac:spMkLst>
            <pc:docMk/>
            <pc:sldMk cId="1534098740" sldId="312"/>
            <ac:spMk id="7" creationId="{9F69CE2D-F05F-9412-3B83-5C6BD766EE3F}"/>
          </ac:spMkLst>
        </pc:spChg>
        <pc:picChg chg="add mod">
          <ac:chgData name="Bart Bozon" userId="26c7e87d-a4c1-46b5-bd66-bae5a56eb03c" providerId="ADAL" clId="{8C2A6BA2-B0F6-4120-B6CE-4ED976FC3C76}" dt="2025-02-11T12:41:14.130" v="2724" actId="1076"/>
          <ac:picMkLst>
            <pc:docMk/>
            <pc:sldMk cId="1534098740" sldId="312"/>
            <ac:picMk id="6" creationId="{93B0C5D3-3729-383E-404D-9A715DAD499F}"/>
          </ac:picMkLst>
        </pc:picChg>
      </pc:sldChg>
      <pc:sldChg chg="new del">
        <pc:chgData name="Bart Bozon" userId="26c7e87d-a4c1-46b5-bd66-bae5a56eb03c" providerId="ADAL" clId="{8C2A6BA2-B0F6-4120-B6CE-4ED976FC3C76}" dt="2025-02-11T12:37:45.474" v="2569" actId="47"/>
        <pc:sldMkLst>
          <pc:docMk/>
          <pc:sldMk cId="1039527884" sldId="313"/>
        </pc:sldMkLst>
      </pc:sldChg>
      <pc:sldChg chg="addSp delSp modSp add mod delAnim modAnim">
        <pc:chgData name="Bart Bozon" userId="26c7e87d-a4c1-46b5-bd66-bae5a56eb03c" providerId="ADAL" clId="{8C2A6BA2-B0F6-4120-B6CE-4ED976FC3C76}" dt="2025-02-11T12:40:08.290" v="2718"/>
        <pc:sldMkLst>
          <pc:docMk/>
          <pc:sldMk cId="3200356889" sldId="314"/>
        </pc:sldMkLst>
        <pc:spChg chg="del">
          <ac:chgData name="Bart Bozon" userId="26c7e87d-a4c1-46b5-bd66-bae5a56eb03c" providerId="ADAL" clId="{8C2A6BA2-B0F6-4120-B6CE-4ED976FC3C76}" dt="2025-02-11T12:38:13.677" v="2570" actId="478"/>
          <ac:spMkLst>
            <pc:docMk/>
            <pc:sldMk cId="3200356889" sldId="314"/>
            <ac:spMk id="5" creationId="{7BCBB836-1907-6876-8C3A-82884A6AB11E}"/>
          </ac:spMkLst>
        </pc:spChg>
        <pc:spChg chg="del">
          <ac:chgData name="Bart Bozon" userId="26c7e87d-a4c1-46b5-bd66-bae5a56eb03c" providerId="ADAL" clId="{8C2A6BA2-B0F6-4120-B6CE-4ED976FC3C76}" dt="2025-02-11T12:38:13.677" v="2570" actId="478"/>
          <ac:spMkLst>
            <pc:docMk/>
            <pc:sldMk cId="3200356889" sldId="314"/>
            <ac:spMk id="6" creationId="{A53B611E-BC39-CCE0-8B01-22BFFB506409}"/>
          </ac:spMkLst>
        </pc:spChg>
        <pc:spChg chg="del">
          <ac:chgData name="Bart Bozon" userId="26c7e87d-a4c1-46b5-bd66-bae5a56eb03c" providerId="ADAL" clId="{8C2A6BA2-B0F6-4120-B6CE-4ED976FC3C76}" dt="2025-02-11T12:38:13.677" v="2570" actId="478"/>
          <ac:spMkLst>
            <pc:docMk/>
            <pc:sldMk cId="3200356889" sldId="314"/>
            <ac:spMk id="7" creationId="{CBA9671D-3DE4-D26A-BC76-8821957EC1EB}"/>
          </ac:spMkLst>
        </pc:spChg>
        <pc:spChg chg="del">
          <ac:chgData name="Bart Bozon" userId="26c7e87d-a4c1-46b5-bd66-bae5a56eb03c" providerId="ADAL" clId="{8C2A6BA2-B0F6-4120-B6CE-4ED976FC3C76}" dt="2025-02-11T12:38:13.677" v="2570" actId="478"/>
          <ac:spMkLst>
            <pc:docMk/>
            <pc:sldMk cId="3200356889" sldId="314"/>
            <ac:spMk id="8" creationId="{64E3352A-B0AF-6270-4375-03C1A45D897A}"/>
          </ac:spMkLst>
        </pc:spChg>
        <pc:spChg chg="mod">
          <ac:chgData name="Bart Bozon" userId="26c7e87d-a4c1-46b5-bd66-bae5a56eb03c" providerId="ADAL" clId="{8C2A6BA2-B0F6-4120-B6CE-4ED976FC3C76}" dt="2025-02-11T12:38:32.927" v="2601" actId="20577"/>
          <ac:spMkLst>
            <pc:docMk/>
            <pc:sldMk cId="3200356889" sldId="314"/>
            <ac:spMk id="9" creationId="{FBD56E1A-B049-BC34-88D0-001CBFBD3C87}"/>
          </ac:spMkLst>
        </pc:spChg>
        <pc:spChg chg="mod">
          <ac:chgData name="Bart Bozon" userId="26c7e87d-a4c1-46b5-bd66-bae5a56eb03c" providerId="ADAL" clId="{8C2A6BA2-B0F6-4120-B6CE-4ED976FC3C76}" dt="2025-02-11T12:39:14.898" v="2615" actId="1076"/>
          <ac:spMkLst>
            <pc:docMk/>
            <pc:sldMk cId="3200356889" sldId="314"/>
            <ac:spMk id="10" creationId="{B7E899E2-7B85-BBA9-D14B-33249CE03C9B}"/>
          </ac:spMkLst>
        </pc:spChg>
        <pc:spChg chg="mod">
          <ac:chgData name="Bart Bozon" userId="26c7e87d-a4c1-46b5-bd66-bae5a56eb03c" providerId="ADAL" clId="{8C2A6BA2-B0F6-4120-B6CE-4ED976FC3C76}" dt="2025-02-11T12:39:57.482" v="2717" actId="20577"/>
          <ac:spMkLst>
            <pc:docMk/>
            <pc:sldMk cId="3200356889" sldId="314"/>
            <ac:spMk id="11" creationId="{ED71F9BE-87B8-8EB4-A7F1-7F4413661672}"/>
          </ac:spMkLst>
        </pc:spChg>
        <pc:spChg chg="del">
          <ac:chgData name="Bart Bozon" userId="26c7e87d-a4c1-46b5-bd66-bae5a56eb03c" providerId="ADAL" clId="{8C2A6BA2-B0F6-4120-B6CE-4ED976FC3C76}" dt="2025-02-11T12:39:36.172" v="2665" actId="478"/>
          <ac:spMkLst>
            <pc:docMk/>
            <pc:sldMk cId="3200356889" sldId="314"/>
            <ac:spMk id="12" creationId="{3ED8E29C-61F1-5166-ED3A-E16A7C5DA658}"/>
          </ac:spMkLst>
        </pc:spChg>
        <pc:spChg chg="del">
          <ac:chgData name="Bart Bozon" userId="26c7e87d-a4c1-46b5-bd66-bae5a56eb03c" providerId="ADAL" clId="{8C2A6BA2-B0F6-4120-B6CE-4ED976FC3C76}" dt="2025-02-11T12:39:36.172" v="2665" actId="478"/>
          <ac:spMkLst>
            <pc:docMk/>
            <pc:sldMk cId="3200356889" sldId="314"/>
            <ac:spMk id="13" creationId="{2BA0CA70-AB5E-2550-E70B-A9AFFC01B80E}"/>
          </ac:spMkLst>
        </pc:spChg>
        <pc:picChg chg="add mod">
          <ac:chgData name="Bart Bozon" userId="26c7e87d-a4c1-46b5-bd66-bae5a56eb03c" providerId="ADAL" clId="{8C2A6BA2-B0F6-4120-B6CE-4ED976FC3C76}" dt="2025-02-11T12:38:20.304" v="2573" actId="1076"/>
          <ac:picMkLst>
            <pc:docMk/>
            <pc:sldMk cId="3200356889" sldId="314"/>
            <ac:picMk id="2050" creationId="{1A151F88-2F39-5028-5C21-659A93331A02}"/>
          </ac:picMkLst>
        </pc:picChg>
      </pc:sldChg>
      <pc:sldChg chg="addSp delSp modSp add mod">
        <pc:chgData name="Bart Bozon" userId="26c7e87d-a4c1-46b5-bd66-bae5a56eb03c" providerId="ADAL" clId="{8C2A6BA2-B0F6-4120-B6CE-4ED976FC3C76}" dt="2025-02-12T10:37:35.072" v="2787" actId="1076"/>
        <pc:sldMkLst>
          <pc:docMk/>
          <pc:sldMk cId="1728712664" sldId="315"/>
        </pc:sldMkLst>
        <pc:spChg chg="add del mod">
          <ac:chgData name="Bart Bozon" userId="26c7e87d-a4c1-46b5-bd66-bae5a56eb03c" providerId="ADAL" clId="{8C2A6BA2-B0F6-4120-B6CE-4ED976FC3C76}" dt="2025-02-12T10:37:03.835" v="2775" actId="478"/>
          <ac:spMkLst>
            <pc:docMk/>
            <pc:sldMk cId="1728712664" sldId="315"/>
            <ac:spMk id="2" creationId="{DB01BF37-D484-6461-B0B1-7CFCAD3A9E63}"/>
          </ac:spMkLst>
        </pc:spChg>
        <pc:spChg chg="add del">
          <ac:chgData name="Bart Bozon" userId="26c7e87d-a4c1-46b5-bd66-bae5a56eb03c" providerId="ADAL" clId="{8C2A6BA2-B0F6-4120-B6CE-4ED976FC3C76}" dt="2025-02-12T10:37:06.645" v="2777" actId="478"/>
          <ac:spMkLst>
            <pc:docMk/>
            <pc:sldMk cId="1728712664" sldId="315"/>
            <ac:spMk id="4" creationId="{81756554-8AA8-E5AF-0602-72152175D35E}"/>
          </ac:spMkLst>
        </pc:spChg>
        <pc:spChg chg="del">
          <ac:chgData name="Bart Bozon" userId="26c7e87d-a4c1-46b5-bd66-bae5a56eb03c" providerId="ADAL" clId="{8C2A6BA2-B0F6-4120-B6CE-4ED976FC3C76}" dt="2025-02-11T12:41:34.585" v="2727" actId="478"/>
          <ac:spMkLst>
            <pc:docMk/>
            <pc:sldMk cId="1728712664" sldId="315"/>
            <ac:spMk id="4" creationId="{C309F34E-9B36-A277-3996-FFBD2AEF2FD4}"/>
          </ac:spMkLst>
        </pc:spChg>
        <pc:spChg chg="add mod">
          <ac:chgData name="Bart Bozon" userId="26c7e87d-a4c1-46b5-bd66-bae5a56eb03c" providerId="ADAL" clId="{8C2A6BA2-B0F6-4120-B6CE-4ED976FC3C76}" dt="2025-02-11T12:41:58.897" v="2751" actId="1076"/>
          <ac:spMkLst>
            <pc:docMk/>
            <pc:sldMk cId="1728712664" sldId="315"/>
            <ac:spMk id="5" creationId="{E1D706BB-28BA-E1B1-7826-4F9746B26DB5}"/>
          </ac:spMkLst>
        </pc:spChg>
        <pc:spChg chg="add mod">
          <ac:chgData name="Bart Bozon" userId="26c7e87d-a4c1-46b5-bd66-bae5a56eb03c" providerId="ADAL" clId="{8C2A6BA2-B0F6-4120-B6CE-4ED976FC3C76}" dt="2025-02-12T10:37:35.072" v="2787" actId="1076"/>
          <ac:spMkLst>
            <pc:docMk/>
            <pc:sldMk cId="1728712664" sldId="315"/>
            <ac:spMk id="7" creationId="{A247719F-D785-E690-7C53-10D01DFEF128}"/>
          </ac:spMkLst>
        </pc:spChg>
        <pc:spChg chg="del mod">
          <ac:chgData name="Bart Bozon" userId="26c7e87d-a4c1-46b5-bd66-bae5a56eb03c" providerId="ADAL" clId="{8C2A6BA2-B0F6-4120-B6CE-4ED976FC3C76}" dt="2025-02-11T12:41:27.447" v="2726" actId="478"/>
          <ac:spMkLst>
            <pc:docMk/>
            <pc:sldMk cId="1728712664" sldId="315"/>
            <ac:spMk id="7" creationId="{B57F90EE-8BEB-2F5B-1614-93C8117446ED}"/>
          </ac:spMkLst>
        </pc:spChg>
        <pc:picChg chg="del">
          <ac:chgData name="Bart Bozon" userId="26c7e87d-a4c1-46b5-bd66-bae5a56eb03c" providerId="ADAL" clId="{8C2A6BA2-B0F6-4120-B6CE-4ED976FC3C76}" dt="2025-02-11T12:40:53.163" v="2720" actId="478"/>
          <ac:picMkLst>
            <pc:docMk/>
            <pc:sldMk cId="1728712664" sldId="315"/>
            <ac:picMk id="6" creationId="{9B3B5A03-8EF3-E33E-31B9-26163AAEF69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60CBDF-C79B-4FF2-A30D-E171E6C6A9ED}" type="datetimeFigureOut">
              <a:rPr lang="nl-NL" smtClean="0"/>
              <a:t>12-2-2025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864A4-E328-41BD-B2EF-54D9A1F5F94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0439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864A4-E328-41BD-B2EF-54D9A1F5F945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5916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B6DA7-44F8-C710-05D3-7ADF26215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98CC15-8C59-5F52-5081-250F03BB7C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C9D85C-8CC9-D8E4-C97C-74A92C7D9B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F145C-7470-44B1-EC70-B576218CCE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864A4-E328-41BD-B2EF-54D9A1F5F945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82339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CE42E-3CA4-96D4-7C8E-B4F74361E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00A7F5-F8B6-9BC3-D9ED-DA5F1B64F8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5D4C52-2745-BDDF-0A97-1FC7CA5179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FD18C5-4F2A-E530-B292-7F6FD916EC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864A4-E328-41BD-B2EF-54D9A1F5F945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73244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ECE03-583F-0A87-4EA9-5F2A8F2D8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C563F1-4D07-C62D-D253-701171F8AB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D051D1-98D1-CE7F-A406-EEA106E571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FAB2C7-66D2-007C-D0AE-5FB9443DFA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864A4-E328-41BD-B2EF-54D9A1F5F945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4624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BBBA0-03DF-0BA9-77C7-2727A44F3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3C1189-D3BC-DB06-2897-6F89E37D0B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BDC3C1-49A8-D919-0940-EEC44650B7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4A553-787F-7534-F0F0-E17B6162F3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864A4-E328-41BD-B2EF-54D9A1F5F945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769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AB8B4-E798-D6AB-CCC5-43B0E71BC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8A26AC-1572-C07B-F840-2DBB05826F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2B1CBB-2A22-84B8-2FD6-E8769DB547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8AE670-BD57-6622-CCEE-D806120A86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864A4-E328-41BD-B2EF-54D9A1F5F945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28065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 je </a:t>
            </a:r>
            <a:r>
              <a:rPr lang="en-US" dirty="0" err="1"/>
              <a:t>meerdere</a:t>
            </a:r>
            <a:r>
              <a:rPr lang="en-US" dirty="0"/>
              <a:t> </a:t>
            </a:r>
            <a:r>
              <a:rPr lang="en-US" dirty="0" err="1"/>
              <a:t>atomen</a:t>
            </a:r>
            <a:r>
              <a:rPr lang="en-US" dirty="0"/>
              <a:t> aan </a:t>
            </a:r>
            <a:r>
              <a:rPr lang="en-US" dirty="0" err="1"/>
              <a:t>elkaar</a:t>
            </a:r>
            <a:r>
              <a:rPr lang="en-US" dirty="0"/>
              <a:t> </a:t>
            </a:r>
            <a:r>
              <a:rPr lang="en-US" dirty="0" err="1"/>
              <a:t>maakt</a:t>
            </a:r>
            <a:r>
              <a:rPr lang="en-US" dirty="0"/>
              <a:t> </a:t>
            </a:r>
            <a:r>
              <a:rPr lang="en-US" dirty="0" err="1"/>
              <a:t>heb</a:t>
            </a:r>
            <a:r>
              <a:rPr lang="en-US" dirty="0"/>
              <a:t> je </a:t>
            </a:r>
            <a:r>
              <a:rPr lang="en-US" dirty="0" err="1"/>
              <a:t>bijvoorbeeld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draad</a:t>
            </a:r>
            <a:r>
              <a:rPr lang="en-US" dirty="0"/>
              <a:t>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864A4-E328-41BD-B2EF-54D9A1F5F945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65324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 er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stroom</a:t>
            </a:r>
            <a:r>
              <a:rPr lang="en-US" dirty="0"/>
              <a:t> </a:t>
            </a:r>
            <a:r>
              <a:rPr lang="en-US" dirty="0" err="1"/>
              <a:t>loopt</a:t>
            </a:r>
            <a:r>
              <a:rPr lang="en-US" dirty="0"/>
              <a:t> door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draad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het de </a:t>
            </a:r>
            <a:r>
              <a:rPr lang="en-US" dirty="0" err="1"/>
              <a:t>elektronen</a:t>
            </a:r>
            <a:r>
              <a:rPr lang="en-US" dirty="0"/>
              <a:t> die </a:t>
            </a:r>
            <a:r>
              <a:rPr lang="en-US" dirty="0" err="1"/>
              <a:t>bewegen</a:t>
            </a:r>
            <a:r>
              <a:rPr lang="en-US" dirty="0"/>
              <a:t>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864A4-E328-41BD-B2EF-54D9A1F5F945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46900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864A4-E328-41BD-B2EF-54D9A1F5F945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92450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1C903-3A39-6375-6E65-F8B50570C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AD05DE-D636-52DF-B16D-207EF9BC33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458B2F-75A2-9827-8519-B35AAC905B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B046F-A1EA-8AD4-441A-88C7861EB4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864A4-E328-41BD-B2EF-54D9A1F5F945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11587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6C6F-4C15-3AE8-84EA-89145F606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EDDF5A-1060-98AD-F368-56CE901228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4E1902-9FC0-E94E-5C6B-082BF20FF8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7A397-7B97-D138-9FD6-CA09EEF72D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864A4-E328-41BD-B2EF-54D9A1F5F945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1446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E31A7-EB05-8F9E-6798-7EE945A47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7D76DC-19F9-11A4-A863-6375A7ECEA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98B7FA-5B57-B735-41AC-B83DEAAF09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3E420-9CBB-2DBA-539C-17F29E1E8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864A4-E328-41BD-B2EF-54D9A1F5F945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36693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92461-2A6A-ED48-86B4-3CEE20B0C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97AD54-7240-0D52-9F15-B4155D11CA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FE31D4-5AFA-9DB3-021D-799F0752FB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15B6A-56C6-A7F7-EEAA-B55BF38358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864A4-E328-41BD-B2EF-54D9A1F5F945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43921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9F2BD-30CA-A36D-615D-9E4AEF051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FB0479-E7EC-5225-6486-E17F141136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6976A7-C1A3-A4F2-1D95-395ACF53ED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3665A-DFA6-FE42-5965-59A6C8DE4C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864A4-E328-41BD-B2EF-54D9A1F5F945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40035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B14F0-6F9A-7837-21DC-C905DD2B3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7CC44F-701C-67DA-021E-6C7F3D3281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D5736E-1296-98B9-8E0E-713974891C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F4933-3878-4280-E5B3-9F4E0AC49E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864A4-E328-41BD-B2EF-54D9A1F5F945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69479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DD8EC-4706-F569-501F-114F05407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11A0EF-77F5-C7A1-267F-6DCF2E260E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4796F6-6855-CF7E-5973-44A93D5651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6C2AD-03DB-233D-5B86-DC41932108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864A4-E328-41BD-B2EF-54D9A1F5F945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52189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1D0B0-6F3F-F008-6858-F26C0BF53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77E00E-8E5A-4E4E-1781-988D12C372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487E92-62CF-5DF3-125B-D07B5741FF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17A8-B4AC-98C5-D0B0-ABF5A0D0F3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864A4-E328-41BD-B2EF-54D9A1F5F945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57933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40428-B6B1-8D52-D47F-D8E40073C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40160E-FFD6-253D-E686-DC5A580FDD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B546A7-8E92-47DF-E91F-FC1182DF3C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EB99CC-09BA-0B83-29FA-2D84359753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864A4-E328-41BD-B2EF-54D9A1F5F945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60497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F1899-85BB-AD93-590F-D63574B87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5CF3FC-601F-3AA5-891A-EA8053ACFC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3E5F35-A389-6D8B-0FEE-BE7B7BBCE1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0849C-E90B-F234-1F85-805FD92303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864A4-E328-41BD-B2EF-54D9A1F5F945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6721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D5C43-C035-E0A8-CE9B-E4CE74280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9FC487-F95A-6D9D-032B-D902889869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4CD6E0-6F37-02EE-379C-1252ED6C50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94502-7183-E8D1-5FEF-62052591DF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864A4-E328-41BD-B2EF-54D9A1F5F945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54146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48116-F75B-FA1E-22D6-F46E961BE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95A6C6-B76C-D5B3-0C29-3F9142A734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8DCE0F-D9EA-DC68-883E-4C4B0FBB8C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9BE3E-0B44-6D5C-C9A3-2DB3D67745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864A4-E328-41BD-B2EF-54D9A1F5F945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05554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21701-B5B0-61BE-0DAE-78A7B6CEE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6E13C5-46FE-18AC-03F8-F7A15CE909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C6E35D-D85E-2D45-E936-78A483228D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DE2E2-1485-9498-C173-7574C7917B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864A4-E328-41BD-B2EF-54D9A1F5F945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8637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2BDA7-3AF4-846F-C717-796453D68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C25298-0BDB-68ED-64B5-DF33CBE8CB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AA8DE5-8BB9-8F68-CCA4-998D199349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7A78A-0D3B-1F88-F5FC-4A5703D10A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864A4-E328-41BD-B2EF-54D9A1F5F945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2824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DABF2-71C8-0828-D5C6-5F278003A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3A5EC9-3020-7EE0-431A-67235263EC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1CC7B4-0E2F-8058-D997-DBEEBD9E02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2ED8CE-A0B4-6685-7B10-B7DD078796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864A4-E328-41BD-B2EF-54D9A1F5F945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78984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F5585-4FF1-DF1F-588B-E3610DC2B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4820D8-0090-A82D-73D1-743D3CC630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81AA17-2796-7527-CDA0-D80E85B1AF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916C36-F1C4-6E49-CB10-795D2BA212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864A4-E328-41BD-B2EF-54D9A1F5F945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60323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1CF78-8AD7-6C24-20DF-C58D528E8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356FCE-F5AD-1E7F-70AE-8B8DE30D45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5ED3D7-A154-0E90-ADE9-8B68F8D579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0F0B26-A873-CF4F-E691-74835766BC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864A4-E328-41BD-B2EF-54D9A1F5F945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8778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0685A-48B1-D836-C47B-AABFA7C95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D92C41-2A37-6306-126F-871E112A19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8FBEFB-69F6-5C44-5FAD-BA8472A4B3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D74BA-7754-2E8D-4E2F-43DEBE5E39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864A4-E328-41BD-B2EF-54D9A1F5F945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73449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849F5-A009-E944-5CEE-6FABF3017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3EC16B-BD73-0535-5543-656DC40506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A7C449-1924-2486-62BF-85DDDC6747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BBAA5-6F8F-6049-260A-C08BD997DA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864A4-E328-41BD-B2EF-54D9A1F5F945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76099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228DD-19AA-E4FE-EA7D-32B1EFD9C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ED254E-04EF-46A0-EB82-06D6D74191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867D8A-477C-6DE7-DE1B-81B972BA22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4617E-A5F4-C20B-E52B-F3F1599570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864A4-E328-41BD-B2EF-54D9A1F5F945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807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7AE93-4EAB-800C-1DC8-187473F90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DBDD4F-7C74-1CA2-3CD6-FC9F09B030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973DCF-ED45-A8C8-F893-17BF823A65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Zon , </a:t>
            </a:r>
            <a:r>
              <a:rPr lang="en-US" b="1" dirty="0" err="1"/>
              <a:t>Nucleaire</a:t>
            </a:r>
            <a:r>
              <a:rPr lang="en-US" b="1" dirty="0"/>
              <a:t> reactor, </a:t>
            </a:r>
            <a:r>
              <a:rPr lang="en-US" b="1" dirty="0" err="1"/>
              <a:t>grootste</a:t>
            </a:r>
            <a:r>
              <a:rPr lang="en-US" b="1" dirty="0"/>
              <a:t> </a:t>
            </a:r>
            <a:r>
              <a:rPr lang="en-US" b="1" dirty="0" err="1"/>
              <a:t>schip</a:t>
            </a:r>
            <a:r>
              <a:rPr lang="en-US" b="1" dirty="0"/>
              <a:t> motor, Top fuel dragster, Toyota corolla, </a:t>
            </a:r>
            <a:r>
              <a:rPr lang="en-US" b="1" dirty="0" err="1"/>
              <a:t>mens</a:t>
            </a:r>
            <a:r>
              <a:rPr lang="en-US" b="1" dirty="0"/>
              <a:t> op de bank</a:t>
            </a:r>
            <a:endParaRPr lang="nl-NL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5B901-3BCC-54CA-A9BF-A63BE4A24A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864A4-E328-41BD-B2EF-54D9A1F5F945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1030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488D0-9B89-6EA2-758B-B8C2A64F1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DB9D71-AFA3-3921-15F8-5816EC1D77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502A2C-28D1-ACE2-C9D3-FF73ECEEC4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mens</a:t>
            </a:r>
            <a:r>
              <a:rPr lang="en-US" b="1" dirty="0"/>
              <a:t> op de bank, </a:t>
            </a:r>
            <a:r>
              <a:rPr lang="en-US" b="1" dirty="0" err="1"/>
              <a:t>ledje</a:t>
            </a:r>
            <a:r>
              <a:rPr lang="en-US" b="1" dirty="0"/>
              <a:t>, weaver ant, M4 chip per transistor</a:t>
            </a:r>
            <a:endParaRPr lang="nl-NL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12FD0-CB31-9F53-3A14-80F8B60AA8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864A4-E328-41BD-B2EF-54D9A1F5F945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9859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CF45E-A447-27F7-F952-D843C0EC0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0BA88E-DFB6-33F9-056B-666C3EA392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487380-8D25-953F-C59A-B8071832BD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404D8-2A26-02F3-6CD7-6E63AF4A10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864A4-E328-41BD-B2EF-54D9A1F5F945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881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E479F-20B7-6CDD-A579-0C12CB075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FF6800-710E-BD3D-2249-883852A3A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BE1161-5610-FAC6-27F3-2E2B073088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1CBA7-25AB-A83E-DC41-97EA0593B3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864A4-E328-41BD-B2EF-54D9A1F5F945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4447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D8896-6D8B-1097-87D3-C658D186C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0F0080-AA6C-C008-CFED-9D2CAA0A03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C14EF7-67A7-8DB7-A8EC-9F00E8B2DB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33A921-7631-6AFD-B513-207C0EB319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864A4-E328-41BD-B2EF-54D9A1F5F945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9252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54DC3-4198-5CA8-9551-9242B41AC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A13879-6F57-1C14-9FFD-D158C59FB2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D9FF36-5E72-EA1B-D819-9898E7D0B1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8C2ECF-6C88-6A9C-9C32-4967C7287C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864A4-E328-41BD-B2EF-54D9A1F5F945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5863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E5A25-9854-5D33-6BCD-E94D068353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E24313-240D-A3A1-9EF4-9DA7A0B43E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724C3-DE8C-2CA5-1510-711E999BA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022E-0CFB-4DA5-8033-4AA8B7230DD2}" type="datetimeFigureOut">
              <a:rPr lang="nl-NL" smtClean="0"/>
              <a:t>12-2-2025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1F8C8-466D-F64F-A6CC-60E9FEB2F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B951A-88E6-FB5A-8041-0B0640C15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49AF3-F2A5-425A-979C-7CEE7E33B3A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6843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BE998-E3C1-E48E-5E0A-FEFC12D92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AD64CC-5460-5F2F-A529-609402E3DB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A7BBB-BE91-7F87-3CE3-4DF6ABEC9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022E-0CFB-4DA5-8033-4AA8B7230DD2}" type="datetimeFigureOut">
              <a:rPr lang="nl-NL" smtClean="0"/>
              <a:t>12-2-2025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4668A-374A-2BE9-2EF1-A01B1C7D8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4B4E8F-F555-D567-258C-68CA5CCC2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49AF3-F2A5-425A-979C-7CEE7E33B3A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6604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3D9373-DDBC-CC96-8D82-87A6A56F0E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FF38ED-E3C8-5C65-0FE1-CC58C9EF1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7F7FE-1352-74E4-5EA5-26DFEA54E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022E-0CFB-4DA5-8033-4AA8B7230DD2}" type="datetimeFigureOut">
              <a:rPr lang="nl-NL" smtClean="0"/>
              <a:t>12-2-2025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B8138D-F919-EAB6-198A-051C9550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9A9BB-E084-CB6D-DA39-A0EB0CC68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49AF3-F2A5-425A-979C-7CEE7E33B3A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433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38176-F9BC-FEF6-2157-A2B80611D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9102B-9797-2B0B-E723-08DB3EB762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24209-1C6D-BF9E-2686-496EB6245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022E-0CFB-4DA5-8033-4AA8B7230DD2}" type="datetimeFigureOut">
              <a:rPr lang="nl-NL" smtClean="0"/>
              <a:t>12-2-2025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DB0B6-377C-86BC-EE6B-F7789A618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B75C9-E315-E7AC-D3D5-855E613F8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49AF3-F2A5-425A-979C-7CEE7E33B3A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9739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D59FF-201C-2A6B-3156-C67FF1041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EAD5DA-6765-9601-E967-7B53A2E0A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41981-4B17-4BCE-B5DF-B86A343A9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022E-0CFB-4DA5-8033-4AA8B7230DD2}" type="datetimeFigureOut">
              <a:rPr lang="nl-NL" smtClean="0"/>
              <a:t>12-2-2025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0E7966-5253-EA61-243E-D1AA013B7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07C26-8E10-1AF8-5454-97439CA62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49AF3-F2A5-425A-979C-7CEE7E33B3A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6630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CF2B9-0D6A-0675-B1DD-4E6BDE3B7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A153B-BDD3-81B9-8227-ADCC984155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B0D38C-62EC-E3F7-0B12-3D7EF3A160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34641D-DDA0-F951-309D-DA3CDCB11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022E-0CFB-4DA5-8033-4AA8B7230DD2}" type="datetimeFigureOut">
              <a:rPr lang="nl-NL" smtClean="0"/>
              <a:t>12-2-2025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0917B-2EBB-4517-0F1C-63C41C297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F82197-A5FF-AB1C-065D-4B3E94C5B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49AF3-F2A5-425A-979C-7CEE7E33B3A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6455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8F08F-7E33-9BEF-2D8C-0E4849508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2CC83-F910-777F-1973-D5A22EA9C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7C46F4-EB63-D347-701B-46A13EE905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7B77FF-83FC-E878-E357-39AF3F99A4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09333C-9B29-041B-48EC-0B396AE922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D4AFA4-7D31-40A4-9DEF-8298D1D7B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022E-0CFB-4DA5-8033-4AA8B7230DD2}" type="datetimeFigureOut">
              <a:rPr lang="nl-NL" smtClean="0"/>
              <a:t>12-2-2025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E6DB10-4665-027A-9831-D21F798C5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A82374-E43D-B127-9AB4-AE66C5D09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49AF3-F2A5-425A-979C-7CEE7E33B3A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8073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CC789-3EFE-0EC7-EE3E-58678A269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1D3610-FE6D-195A-4B61-769C72350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022E-0CFB-4DA5-8033-4AA8B7230DD2}" type="datetimeFigureOut">
              <a:rPr lang="nl-NL" smtClean="0"/>
              <a:t>12-2-2025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BC960C-629A-207B-DE8B-AE1E03CA9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9A3BF0-4BE9-38DC-C89A-8895EFFFF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49AF3-F2A5-425A-979C-7CEE7E33B3A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280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02A6EF-F5B7-6357-282B-E0533B2F7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022E-0CFB-4DA5-8033-4AA8B7230DD2}" type="datetimeFigureOut">
              <a:rPr lang="nl-NL" smtClean="0"/>
              <a:t>12-2-2025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CEB8E1-F426-9F6C-3E6C-A605A234C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4CCEA3-820E-08E7-F5FC-3B1006CEC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49AF3-F2A5-425A-979C-7CEE7E33B3A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6118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8682F-D0A4-4C72-86EE-5E6071FC2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E33AD-6CD0-6183-150F-0CBFA9B25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BF3ACA-9656-E934-B12E-F686CE9AD0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4660B9-4788-AE1F-B9D4-A88441816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022E-0CFB-4DA5-8033-4AA8B7230DD2}" type="datetimeFigureOut">
              <a:rPr lang="nl-NL" smtClean="0"/>
              <a:t>12-2-2025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23D187-B8AB-5C11-1CBC-5D5A533D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005C09-16EE-F5B4-A935-E8597BC71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49AF3-F2A5-425A-979C-7CEE7E33B3A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7173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5DF9E-B7EC-45C0-7D5D-B3F664F8D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23A766-6AC9-42F7-63ED-2552BD0E44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0F80AE-AFDC-21EE-C19F-FB99A938DB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B944CB-CB5F-B6C1-03E0-68D73DFB9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022E-0CFB-4DA5-8033-4AA8B7230DD2}" type="datetimeFigureOut">
              <a:rPr lang="nl-NL" smtClean="0"/>
              <a:t>12-2-2025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945E18-E19B-7F5E-F3EE-5A2DA5266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07B21F-AC22-D5D5-F024-9B17D6697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49AF3-F2A5-425A-979C-7CEE7E33B3A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943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47ADB-5840-EB72-DFED-4386B14B5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F96C25-B42A-817A-4C7E-493DE12662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7B36E-24CA-F0EB-875A-7404A525A7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9F022E-0CFB-4DA5-8033-4AA8B7230DD2}" type="datetimeFigureOut">
              <a:rPr lang="nl-NL" smtClean="0"/>
              <a:t>12-2-2025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7C80C-176B-084B-9CC3-9550C76C9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B700F-EA94-7A62-BECF-EFAEC422CF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D49AF3-F2A5-425A-979C-7CEE7E33B3A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1979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0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5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1.jpeg"/><Relationship Id="rId5" Type="http://schemas.openxmlformats.org/officeDocument/2006/relationships/image" Target="../media/image7.png"/><Relationship Id="rId15" Type="http://schemas.openxmlformats.org/officeDocument/2006/relationships/image" Target="../media/image14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0.jpeg"/><Relationship Id="rId1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canvas.hu.nl/courses/44719/quizzes/47789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png"/><Relationship Id="rId18" Type="http://schemas.openxmlformats.org/officeDocument/2006/relationships/image" Target="../media/image26.png"/><Relationship Id="rId3" Type="http://schemas.openxmlformats.org/officeDocument/2006/relationships/image" Target="../media/image5.png"/><Relationship Id="rId21" Type="http://schemas.openxmlformats.org/officeDocument/2006/relationships/image" Target="../media/image25.png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1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1.jpeg"/><Relationship Id="rId5" Type="http://schemas.openxmlformats.org/officeDocument/2006/relationships/image" Target="../media/image19.png"/><Relationship Id="rId15" Type="http://schemas.openxmlformats.org/officeDocument/2006/relationships/image" Target="../media/image14.jpeg"/><Relationship Id="rId23" Type="http://schemas.openxmlformats.org/officeDocument/2006/relationships/image" Target="../media/image27.png"/><Relationship Id="rId10" Type="http://schemas.openxmlformats.org/officeDocument/2006/relationships/image" Target="../media/image21.png"/><Relationship Id="rId19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10.jpeg"/><Relationship Id="rId14" Type="http://schemas.openxmlformats.org/officeDocument/2006/relationships/image" Target="../media/image23.png"/><Relationship Id="rId22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4.pn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0.jpe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8.png"/><Relationship Id="rId10" Type="http://schemas.openxmlformats.org/officeDocument/2006/relationships/image" Target="../media/image39.png"/><Relationship Id="rId4" Type="http://schemas.openxmlformats.org/officeDocument/2006/relationships/image" Target="../media/image30.jpe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13FA36-03FE-E3A9-FAFD-4E7C59A2127E}"/>
              </a:ext>
            </a:extLst>
          </p:cNvPr>
          <p:cNvSpPr txBox="1"/>
          <p:nvPr/>
        </p:nvSpPr>
        <p:spPr>
          <a:xfrm>
            <a:off x="5019775" y="415831"/>
            <a:ext cx="2152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rade Gothic Inline" panose="020B0504030203020204" pitchFamily="34" charset="0"/>
              </a:rPr>
              <a:t>Vermogen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B5B185-E183-D392-A230-EB4676CDBA73}"/>
              </a:ext>
            </a:extLst>
          </p:cNvPr>
          <p:cNvSpPr txBox="1"/>
          <p:nvPr/>
        </p:nvSpPr>
        <p:spPr>
          <a:xfrm>
            <a:off x="5374335" y="4232779"/>
            <a:ext cx="16378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rade Gothic Inline" panose="020B0504030203020204" pitchFamily="34" charset="0"/>
              </a:rPr>
              <a:t>@ Bart Bozon</a:t>
            </a:r>
            <a:endParaRPr lang="nl-NL" sz="1600" dirty="0">
              <a:latin typeface="Trade Gothic Inline" panose="020B0504030203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AA8CD8-FDA7-F61A-CEA8-932F4949E092}"/>
              </a:ext>
            </a:extLst>
          </p:cNvPr>
          <p:cNvSpPr txBox="1"/>
          <p:nvPr/>
        </p:nvSpPr>
        <p:spPr>
          <a:xfrm>
            <a:off x="5269650" y="1151891"/>
            <a:ext cx="1652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rade Gothic Inline" panose="020B0504030203020204" pitchFamily="34" charset="0"/>
              </a:rPr>
              <a:t>Energie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A3AFC7-1BCB-448D-4B73-0682A3C70367}"/>
              </a:ext>
            </a:extLst>
          </p:cNvPr>
          <p:cNvSpPr txBox="1"/>
          <p:nvPr/>
        </p:nvSpPr>
        <p:spPr>
          <a:xfrm>
            <a:off x="5357943" y="1887951"/>
            <a:ext cx="1476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rade Gothic Inline" panose="020B0504030203020204" pitchFamily="34" charset="0"/>
              </a:rPr>
              <a:t>Lading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905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2EDE8-8013-0C76-084E-21B75A8F7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98C512-BAB4-ABC7-8817-25419399DD12}"/>
              </a:ext>
            </a:extLst>
          </p:cNvPr>
          <p:cNvSpPr txBox="1"/>
          <p:nvPr/>
        </p:nvSpPr>
        <p:spPr>
          <a:xfrm>
            <a:off x="204584" y="162911"/>
            <a:ext cx="1652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rade Gothic Inline" panose="020B0504030203020204" pitchFamily="34" charset="0"/>
              </a:rPr>
              <a:t>Energie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C24544A-8551-4C36-3BB3-5B8E4408C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916" y="162911"/>
            <a:ext cx="2095500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D9AF89-D034-806E-3A24-40963B46A4EA}"/>
              </a:ext>
            </a:extLst>
          </p:cNvPr>
          <p:cNvSpPr txBox="1"/>
          <p:nvPr/>
        </p:nvSpPr>
        <p:spPr>
          <a:xfrm>
            <a:off x="9809228" y="3105834"/>
            <a:ext cx="2260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James Prescott Joule</a:t>
            </a:r>
          </a:p>
          <a:p>
            <a:pPr algn="ctr"/>
            <a:r>
              <a:rPr lang="en-US" dirty="0"/>
              <a:t>1843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975C31-8792-C200-B60F-96ADF5DC0740}"/>
                  </a:ext>
                </a:extLst>
              </p:cNvPr>
              <p:cNvSpPr txBox="1"/>
              <p:nvPr/>
            </p:nvSpPr>
            <p:spPr>
              <a:xfrm>
                <a:off x="2916859" y="2553161"/>
                <a:ext cx="3688222" cy="9588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nl-NL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975C31-8792-C200-B60F-96ADF5DC0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6859" y="2553161"/>
                <a:ext cx="3688222" cy="9588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5229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473A4-154A-B889-0451-66731AA51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D8E8FF-492D-A878-0F26-7A502DFF1813}"/>
              </a:ext>
            </a:extLst>
          </p:cNvPr>
          <p:cNvSpPr txBox="1"/>
          <p:nvPr/>
        </p:nvSpPr>
        <p:spPr>
          <a:xfrm>
            <a:off x="204584" y="162911"/>
            <a:ext cx="1652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rade Gothic Inline" panose="020B0504030203020204" pitchFamily="34" charset="0"/>
              </a:rPr>
              <a:t>Energie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3505FAE-FCFA-9F88-A5EA-06DEFD675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916" y="162911"/>
            <a:ext cx="2095500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BACA68-0258-BB3F-6BCD-E632BB82E6CA}"/>
              </a:ext>
            </a:extLst>
          </p:cNvPr>
          <p:cNvSpPr txBox="1"/>
          <p:nvPr/>
        </p:nvSpPr>
        <p:spPr>
          <a:xfrm>
            <a:off x="9809228" y="3105834"/>
            <a:ext cx="2260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James Prescott Joule</a:t>
            </a:r>
          </a:p>
          <a:p>
            <a:pPr algn="ctr"/>
            <a:r>
              <a:rPr lang="en-US" dirty="0"/>
              <a:t>1843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64752F4-8D29-3144-1F65-4160EEB3799B}"/>
                  </a:ext>
                </a:extLst>
              </p:cNvPr>
              <p:cNvSpPr txBox="1"/>
              <p:nvPr/>
            </p:nvSpPr>
            <p:spPr>
              <a:xfrm>
                <a:off x="3675616" y="2553161"/>
                <a:ext cx="3688222" cy="9588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den>
                          </m:f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=[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nl-NL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64752F4-8D29-3144-1F65-4160EEB379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616" y="2553161"/>
                <a:ext cx="3688222" cy="9588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B493BD4-2E05-F104-3B76-9A488797F3DB}"/>
              </a:ext>
            </a:extLst>
          </p:cNvPr>
          <p:cNvSpPr txBox="1"/>
          <p:nvPr/>
        </p:nvSpPr>
        <p:spPr>
          <a:xfrm>
            <a:off x="1634247" y="4102520"/>
            <a:ext cx="118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Grootheid</a:t>
            </a:r>
            <a:endParaRPr lang="nl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90FE6D-17BF-4A81-6228-5E429FCB249F}"/>
              </a:ext>
            </a:extLst>
          </p:cNvPr>
          <p:cNvSpPr txBox="1"/>
          <p:nvPr/>
        </p:nvSpPr>
        <p:spPr>
          <a:xfrm>
            <a:off x="3294434" y="4102520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Eenheid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8F5484F-2B8D-4BF2-D6EE-4286C37DA2FC}"/>
                  </a:ext>
                </a:extLst>
              </p:cNvPr>
              <p:cNvSpPr txBox="1"/>
              <p:nvPr/>
            </p:nvSpPr>
            <p:spPr>
              <a:xfrm>
                <a:off x="2010092" y="4710227"/>
                <a:ext cx="40113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nl-NL" sz="3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8F5484F-2B8D-4BF2-D6EE-4286C37DA2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092" y="4710227"/>
                <a:ext cx="401135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EE1CE6D-5799-E3C3-CDA4-CE3867F9C6EA}"/>
                  </a:ext>
                </a:extLst>
              </p:cNvPr>
              <p:cNvSpPr txBox="1"/>
              <p:nvPr/>
            </p:nvSpPr>
            <p:spPr>
              <a:xfrm>
                <a:off x="3432425" y="4732157"/>
                <a:ext cx="46865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nl-NL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EE1CE6D-5799-E3C3-CDA4-CE3867F9C6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2425" y="4732157"/>
                <a:ext cx="468654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675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ECD69-CA41-EEB3-643C-B43139BA3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791DFC-EAC8-B1A2-D0CC-EE4572FFBA72}"/>
              </a:ext>
            </a:extLst>
          </p:cNvPr>
          <p:cNvSpPr txBox="1"/>
          <p:nvPr/>
        </p:nvSpPr>
        <p:spPr>
          <a:xfrm>
            <a:off x="204584" y="162911"/>
            <a:ext cx="1652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rade Gothic Inline" panose="020B0504030203020204" pitchFamily="34" charset="0"/>
              </a:rPr>
              <a:t>Energie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F5B2EF-E5E0-7175-9F1D-B7329E1B8A82}"/>
              </a:ext>
            </a:extLst>
          </p:cNvPr>
          <p:cNvSpPr txBox="1"/>
          <p:nvPr/>
        </p:nvSpPr>
        <p:spPr>
          <a:xfrm>
            <a:off x="2593911" y="304385"/>
            <a:ext cx="1996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/>
              <a:t>1000 Joule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FD1674-616E-6908-431E-D7B37BE289BE}"/>
              </a:ext>
            </a:extLst>
          </p:cNvPr>
          <p:cNvSpPr txBox="1"/>
          <p:nvPr/>
        </p:nvSpPr>
        <p:spPr>
          <a:xfrm>
            <a:off x="2983828" y="1184082"/>
            <a:ext cx="5896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Verwarmen van 0,24 liter flesje water met 1 graad </a:t>
            </a:r>
            <a:r>
              <a:rPr lang="nl-NL" dirty="0" err="1"/>
              <a:t>celsius</a:t>
            </a:r>
            <a:r>
              <a:rPr lang="nl-NL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4D7D1B-66CA-A8F5-7304-9ABE443F343B}"/>
              </a:ext>
            </a:extLst>
          </p:cNvPr>
          <p:cNvSpPr txBox="1"/>
          <p:nvPr/>
        </p:nvSpPr>
        <p:spPr>
          <a:xfrm>
            <a:off x="3369308" y="2170513"/>
            <a:ext cx="4198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10 seconde als mens suffen op de bank.</a:t>
            </a:r>
          </a:p>
        </p:txBody>
      </p:sp>
      <p:pic>
        <p:nvPicPr>
          <p:cNvPr id="9" name="Picture 4" descr="Uitgeputte jonge mens kwam thuis nadat het werk neer op bank flopte - Royalty-free Mannen Stockfoto">
            <a:extLst>
              <a:ext uri="{FF2B5EF4-FFF2-40B4-BE49-F238E27FC236}">
                <a16:creationId xmlns:a16="http://schemas.microsoft.com/office/drawing/2014/main" id="{8D102835-490A-84DA-7209-39C774A6E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588" y="1612012"/>
            <a:ext cx="2802795" cy="157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Peanut butter - Product">
            <a:extLst>
              <a:ext uri="{FF2B5EF4-FFF2-40B4-BE49-F238E27FC236}">
                <a16:creationId xmlns:a16="http://schemas.microsoft.com/office/drawing/2014/main" id="{F8952F0D-D19F-A5DF-37EF-56CADE228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013" y="2786574"/>
            <a:ext cx="951206" cy="134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0A8FAA-8ECE-2860-F585-617198358ABF}"/>
              </a:ext>
            </a:extLst>
          </p:cNvPr>
          <p:cNvSpPr txBox="1"/>
          <p:nvPr/>
        </p:nvSpPr>
        <p:spPr>
          <a:xfrm>
            <a:off x="3957956" y="3341610"/>
            <a:ext cx="2465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0,04 gram pindakaas.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7B7F32-9837-9D19-F5AB-D2DD4036A2B3}"/>
              </a:ext>
            </a:extLst>
          </p:cNvPr>
          <p:cNvSpPr txBox="1"/>
          <p:nvPr/>
        </p:nvSpPr>
        <p:spPr>
          <a:xfrm>
            <a:off x="4425687" y="4363203"/>
            <a:ext cx="4894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100 kg opgetild naar een hoogte van 1,2 meter.</a:t>
            </a:r>
          </a:p>
        </p:txBody>
      </p:sp>
      <p:pic>
        <p:nvPicPr>
          <p:cNvPr id="13" name="Picture 8" descr="T-3 Series Rack-Mounted Pulley System">
            <a:extLst>
              <a:ext uri="{FF2B5EF4-FFF2-40B4-BE49-F238E27FC236}">
                <a16:creationId xmlns:a16="http://schemas.microsoft.com/office/drawing/2014/main" id="{082843B1-B80C-0C28-AB50-F18CDFD62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617" y="3577963"/>
            <a:ext cx="1570480" cy="157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26ABFC56-EF23-0755-171C-B6672DBA9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27" y="479931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673B1A0-1C4A-7305-6509-0347AE765838}"/>
              </a:ext>
            </a:extLst>
          </p:cNvPr>
          <p:cNvSpPr txBox="1"/>
          <p:nvPr/>
        </p:nvSpPr>
        <p:spPr>
          <a:xfrm>
            <a:off x="4801497" y="5482341"/>
            <a:ext cx="4551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1/3 van een opgeladen AAA </a:t>
            </a:r>
            <a:r>
              <a:rPr lang="nl-NL" dirty="0" err="1"/>
              <a:t>ReCyko</a:t>
            </a:r>
            <a:r>
              <a:rPr lang="nl-NL" dirty="0"/>
              <a:t> batterij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0D6FEFF-371C-2F32-248A-9950521D5C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3716" y="153684"/>
            <a:ext cx="795892" cy="137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4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7821D-7A02-5D3E-2EB5-3FF5860D8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7A14CC-C514-75B7-9ADC-93D213F69D8B}"/>
              </a:ext>
            </a:extLst>
          </p:cNvPr>
          <p:cNvSpPr txBox="1"/>
          <p:nvPr/>
        </p:nvSpPr>
        <p:spPr>
          <a:xfrm>
            <a:off x="204584" y="162911"/>
            <a:ext cx="1652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rade Gothic Inline" panose="020B0504030203020204" pitchFamily="34" charset="0"/>
              </a:rPr>
              <a:t>Energie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5FA42C-77B3-ED9B-6B02-E538FC6C9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88" y="1653135"/>
            <a:ext cx="2009775" cy="1952625"/>
          </a:xfrm>
          <a:prstGeom prst="rect">
            <a:avLst/>
          </a:prstGeom>
        </p:spPr>
      </p:pic>
      <p:pic>
        <p:nvPicPr>
          <p:cNvPr id="3" name="Picture 2" descr="TE Connectivity 10kΩ Carbon Film Resistor 1W ±5% CFR100J10K">
            <a:extLst>
              <a:ext uri="{FF2B5EF4-FFF2-40B4-BE49-F238E27FC236}">
                <a16:creationId xmlns:a16="http://schemas.microsoft.com/office/drawing/2014/main" id="{F3D28082-CAC6-37B0-524D-A17E29BFA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50346">
            <a:off x="4316418" y="2421661"/>
            <a:ext cx="2253617" cy="126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AAC082F-3BEF-3A01-7D6F-E2BB30D54281}"/>
                  </a:ext>
                </a:extLst>
              </p:cNvPr>
              <p:cNvSpPr txBox="1"/>
              <p:nvPr/>
            </p:nvSpPr>
            <p:spPr>
              <a:xfrm>
                <a:off x="6703448" y="2742637"/>
                <a:ext cx="130766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nl-NL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AAC082F-3BEF-3A01-7D6F-E2BB30D54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3448" y="2742637"/>
                <a:ext cx="1307666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C5E5E1-65CB-CAC9-2F5C-0FF2BF3FEF26}"/>
              </a:ext>
            </a:extLst>
          </p:cNvPr>
          <p:cNvCxnSpPr>
            <a:cxnSpLocks/>
          </p:cNvCxnSpPr>
          <p:nvPr/>
        </p:nvCxnSpPr>
        <p:spPr>
          <a:xfrm>
            <a:off x="4321828" y="1653135"/>
            <a:ext cx="0" cy="73421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D22AEA9-429B-4E34-29C0-53B9F2A07E95}"/>
              </a:ext>
            </a:extLst>
          </p:cNvPr>
          <p:cNvSpPr/>
          <p:nvPr/>
        </p:nvSpPr>
        <p:spPr>
          <a:xfrm rot="5400000">
            <a:off x="3751094" y="2742648"/>
            <a:ext cx="1141469" cy="430866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 k</a:t>
            </a:r>
            <a:r>
              <a:rPr lang="el-GR" dirty="0">
                <a:solidFill>
                  <a:schemeClr val="tx1"/>
                </a:solidFill>
              </a:rPr>
              <a:t>Ω</a:t>
            </a:r>
            <a:endParaRPr lang="nl-NL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943EDF-25FF-D893-4074-B03654A11243}"/>
              </a:ext>
            </a:extLst>
          </p:cNvPr>
          <p:cNvCxnSpPr>
            <a:cxnSpLocks/>
            <a:stCxn id="2" idx="0"/>
          </p:cNvCxnSpPr>
          <p:nvPr/>
        </p:nvCxnSpPr>
        <p:spPr>
          <a:xfrm>
            <a:off x="1696376" y="1653135"/>
            <a:ext cx="2640691" cy="2051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34BD0E6-416E-C8EF-BCF0-B184692E08CB}"/>
              </a:ext>
            </a:extLst>
          </p:cNvPr>
          <p:cNvCxnSpPr>
            <a:cxnSpLocks/>
          </p:cNvCxnSpPr>
          <p:nvPr/>
        </p:nvCxnSpPr>
        <p:spPr>
          <a:xfrm>
            <a:off x="1696376" y="4224512"/>
            <a:ext cx="2640691" cy="2051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780E1E5-2BD6-E514-D6CD-5F8A03887B54}"/>
              </a:ext>
            </a:extLst>
          </p:cNvPr>
          <p:cNvCxnSpPr>
            <a:cxnSpLocks/>
          </p:cNvCxnSpPr>
          <p:nvPr/>
        </p:nvCxnSpPr>
        <p:spPr>
          <a:xfrm>
            <a:off x="4314458" y="3527354"/>
            <a:ext cx="0" cy="73421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3D1709C-9E6A-CD66-54F7-DEDF2EFD7E73}"/>
              </a:ext>
            </a:extLst>
          </p:cNvPr>
          <p:cNvCxnSpPr>
            <a:cxnSpLocks/>
          </p:cNvCxnSpPr>
          <p:nvPr/>
        </p:nvCxnSpPr>
        <p:spPr>
          <a:xfrm>
            <a:off x="1708567" y="3490301"/>
            <a:ext cx="0" cy="73421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817B9A9-2244-227C-8A2D-36B8B6ABCC90}"/>
                  </a:ext>
                </a:extLst>
              </p:cNvPr>
              <p:cNvSpPr txBox="1"/>
              <p:nvPr/>
            </p:nvSpPr>
            <p:spPr>
              <a:xfrm>
                <a:off x="7068612" y="123588"/>
                <a:ext cx="942502" cy="8038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nl-NL" sz="2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817B9A9-2244-227C-8A2D-36B8B6ABCC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8612" y="123588"/>
                <a:ext cx="942502" cy="8038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11FFA5E-6797-A5C2-FE33-4F66415DEDD2}"/>
                  </a:ext>
                </a:extLst>
              </p:cNvPr>
              <p:cNvSpPr txBox="1"/>
              <p:nvPr/>
            </p:nvSpPr>
            <p:spPr>
              <a:xfrm>
                <a:off x="6267701" y="1381639"/>
                <a:ext cx="3232103" cy="818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10000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=0,5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𝑚𝐴</m:t>
                      </m:r>
                    </m:oMath>
                  </m:oMathPara>
                </a14:m>
                <a:endParaRPr lang="nl-NL" sz="28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11FFA5E-6797-A5C2-FE33-4F66415DE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7701" y="1381639"/>
                <a:ext cx="3232103" cy="81823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C09171A-0C20-58B9-6BAF-BEBB3F845996}"/>
                  </a:ext>
                </a:extLst>
              </p:cNvPr>
              <p:cNvSpPr txBox="1"/>
              <p:nvPr/>
            </p:nvSpPr>
            <p:spPr>
              <a:xfrm>
                <a:off x="5927654" y="3952302"/>
                <a:ext cx="378661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=5.0,0005=2.5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𝑚𝑊</m:t>
                      </m:r>
                    </m:oMath>
                  </m:oMathPara>
                </a14:m>
                <a:endParaRPr lang="nl-NL" sz="28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C09171A-0C20-58B9-6BAF-BEBB3F8459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654" y="3952302"/>
                <a:ext cx="3786614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Arrow: Down 25">
            <a:extLst>
              <a:ext uri="{FF2B5EF4-FFF2-40B4-BE49-F238E27FC236}">
                <a16:creationId xmlns:a16="http://schemas.microsoft.com/office/drawing/2014/main" id="{ADC9955E-D2F4-B868-801E-5C12F629C50B}"/>
              </a:ext>
            </a:extLst>
          </p:cNvPr>
          <p:cNvSpPr/>
          <p:nvPr/>
        </p:nvSpPr>
        <p:spPr>
          <a:xfrm>
            <a:off x="7286017" y="3385226"/>
            <a:ext cx="359924" cy="43088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21B216-7D2D-8553-2B38-F1EE813C0A5D}"/>
              </a:ext>
            </a:extLst>
          </p:cNvPr>
          <p:cNvSpPr txBox="1"/>
          <p:nvPr/>
        </p:nvSpPr>
        <p:spPr>
          <a:xfrm>
            <a:off x="2167788" y="5300760"/>
            <a:ext cx="6291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Hoeveel</a:t>
            </a:r>
            <a:r>
              <a:rPr lang="en-US" sz="2400" dirty="0"/>
              <a:t> </a:t>
            </a:r>
            <a:r>
              <a:rPr lang="en-US" sz="2400" dirty="0" err="1"/>
              <a:t>energie</a:t>
            </a:r>
            <a:r>
              <a:rPr lang="en-US" sz="2400" dirty="0"/>
              <a:t> </a:t>
            </a:r>
            <a:r>
              <a:rPr lang="en-US" sz="2400" dirty="0" err="1"/>
              <a:t>dissipeert</a:t>
            </a:r>
            <a:r>
              <a:rPr lang="en-US" sz="2400" dirty="0"/>
              <a:t> </a:t>
            </a:r>
            <a:r>
              <a:rPr lang="en-US" sz="2400" dirty="0" err="1"/>
              <a:t>hij</a:t>
            </a:r>
            <a:r>
              <a:rPr lang="en-US" sz="2400" dirty="0"/>
              <a:t> in 400 </a:t>
            </a:r>
            <a:r>
              <a:rPr lang="en-US" sz="2400" dirty="0" err="1"/>
              <a:t>seconde</a:t>
            </a:r>
            <a:r>
              <a:rPr lang="en-US" sz="2400" dirty="0"/>
              <a:t>?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56404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392DA-1948-1F38-7303-46539CB42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50AE32-1B99-889D-69D2-5DD791DF5631}"/>
              </a:ext>
            </a:extLst>
          </p:cNvPr>
          <p:cNvSpPr txBox="1"/>
          <p:nvPr/>
        </p:nvSpPr>
        <p:spPr>
          <a:xfrm>
            <a:off x="204584" y="162911"/>
            <a:ext cx="1476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rade Gothic Inline" panose="020B0504030203020204" pitchFamily="34" charset="0"/>
              </a:rPr>
              <a:t>Lading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86655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8C9DC-62F7-3BD2-402A-6863CFE83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2DF593AE-2125-74CF-D9F5-F0C277C3A587}"/>
              </a:ext>
            </a:extLst>
          </p:cNvPr>
          <p:cNvSpPr/>
          <p:nvPr/>
        </p:nvSpPr>
        <p:spPr>
          <a:xfrm>
            <a:off x="2537668" y="2111333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30FD2F6-C1DB-5515-B1A0-BD0C89EEAE7F}"/>
              </a:ext>
            </a:extLst>
          </p:cNvPr>
          <p:cNvSpPr/>
          <p:nvPr/>
        </p:nvSpPr>
        <p:spPr>
          <a:xfrm>
            <a:off x="5863278" y="2769571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F640214-54C7-B1AD-BFF5-B62482738C35}"/>
              </a:ext>
            </a:extLst>
          </p:cNvPr>
          <p:cNvGrpSpPr/>
          <p:nvPr/>
        </p:nvGrpSpPr>
        <p:grpSpPr>
          <a:xfrm>
            <a:off x="3070954" y="2509305"/>
            <a:ext cx="487866" cy="469746"/>
            <a:chOff x="3430877" y="2586171"/>
            <a:chExt cx="487866" cy="46974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C9EB9E3-F931-D73B-3615-F9FE13328FD5}"/>
                </a:ext>
              </a:extLst>
            </p:cNvPr>
            <p:cNvSpPr/>
            <p:nvPr/>
          </p:nvSpPr>
          <p:spPr>
            <a:xfrm>
              <a:off x="3526777" y="2586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F4548FE-7DEE-7D41-FDA2-91027885AAAB}"/>
                </a:ext>
              </a:extLst>
            </p:cNvPr>
            <p:cNvSpPr/>
            <p:nvPr/>
          </p:nvSpPr>
          <p:spPr>
            <a:xfrm>
              <a:off x="3702743" y="2586171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F1C8C74-C60E-13B1-8018-44AF4064AF3B}"/>
                </a:ext>
              </a:extLst>
            </p:cNvPr>
            <p:cNvSpPr/>
            <p:nvPr/>
          </p:nvSpPr>
          <p:spPr>
            <a:xfrm>
              <a:off x="3566810" y="2731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826D752-80B5-8358-55E3-A4768F43AF89}"/>
                </a:ext>
              </a:extLst>
            </p:cNvPr>
            <p:cNvSpPr/>
            <p:nvPr/>
          </p:nvSpPr>
          <p:spPr>
            <a:xfrm>
              <a:off x="3702743" y="2694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AB21B26-0F96-831E-4D6F-7336FA8C5059}"/>
                </a:ext>
              </a:extLst>
            </p:cNvPr>
            <p:cNvSpPr/>
            <p:nvPr/>
          </p:nvSpPr>
          <p:spPr>
            <a:xfrm>
              <a:off x="3430877" y="2751309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47BEB55-B9EA-AB4C-C14F-C6146362201A}"/>
                </a:ext>
              </a:extLst>
            </p:cNvPr>
            <p:cNvSpPr/>
            <p:nvPr/>
          </p:nvSpPr>
          <p:spPr>
            <a:xfrm>
              <a:off x="3594743" y="2839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146D3A65-A175-7383-D331-989066B839FB}"/>
              </a:ext>
            </a:extLst>
          </p:cNvPr>
          <p:cNvSpPr/>
          <p:nvPr/>
        </p:nvSpPr>
        <p:spPr>
          <a:xfrm>
            <a:off x="1571134" y="3321000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67BD78D-FAE4-1137-B1BD-82C9F41494C9}"/>
              </a:ext>
            </a:extLst>
          </p:cNvPr>
          <p:cNvGrpSpPr/>
          <p:nvPr/>
        </p:nvGrpSpPr>
        <p:grpSpPr>
          <a:xfrm>
            <a:off x="2270044" y="3398382"/>
            <a:ext cx="487866" cy="469746"/>
            <a:chOff x="3430877" y="2586171"/>
            <a:chExt cx="487866" cy="46974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AC3287C-7D34-5DB3-A77A-F935E0DAF8D3}"/>
                </a:ext>
              </a:extLst>
            </p:cNvPr>
            <p:cNvSpPr/>
            <p:nvPr/>
          </p:nvSpPr>
          <p:spPr>
            <a:xfrm>
              <a:off x="3526777" y="2586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0ACACF8-9910-5660-9147-6754268639BE}"/>
                </a:ext>
              </a:extLst>
            </p:cNvPr>
            <p:cNvSpPr/>
            <p:nvPr/>
          </p:nvSpPr>
          <p:spPr>
            <a:xfrm>
              <a:off x="3702743" y="2586171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1A61D5-9518-12C4-D03B-553B7FC8C3DF}"/>
                </a:ext>
              </a:extLst>
            </p:cNvPr>
            <p:cNvSpPr/>
            <p:nvPr/>
          </p:nvSpPr>
          <p:spPr>
            <a:xfrm>
              <a:off x="3566810" y="2731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860E1E-149C-5B2A-4F64-65A836F8A569}"/>
                </a:ext>
              </a:extLst>
            </p:cNvPr>
            <p:cNvSpPr/>
            <p:nvPr/>
          </p:nvSpPr>
          <p:spPr>
            <a:xfrm>
              <a:off x="3702743" y="2694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A5558B9-BB81-505A-5118-D97370440BD5}"/>
                </a:ext>
              </a:extLst>
            </p:cNvPr>
            <p:cNvSpPr/>
            <p:nvPr/>
          </p:nvSpPr>
          <p:spPr>
            <a:xfrm>
              <a:off x="3430877" y="2751309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34B62AE-B087-E5A7-5844-C067B4559B9F}"/>
                </a:ext>
              </a:extLst>
            </p:cNvPr>
            <p:cNvSpPr/>
            <p:nvPr/>
          </p:nvSpPr>
          <p:spPr>
            <a:xfrm>
              <a:off x="3594743" y="2839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2F92C07-2BA9-945F-74F1-6E9C8F79B4A6}"/>
              </a:ext>
            </a:extLst>
          </p:cNvPr>
          <p:cNvGrpSpPr/>
          <p:nvPr/>
        </p:nvGrpSpPr>
        <p:grpSpPr>
          <a:xfrm>
            <a:off x="1396545" y="2420178"/>
            <a:ext cx="487866" cy="469746"/>
            <a:chOff x="3430877" y="2586171"/>
            <a:chExt cx="487866" cy="46974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BC14C1F-8CD5-CE48-F1F3-4AA95CBFDBFF}"/>
                </a:ext>
              </a:extLst>
            </p:cNvPr>
            <p:cNvSpPr/>
            <p:nvPr/>
          </p:nvSpPr>
          <p:spPr>
            <a:xfrm>
              <a:off x="3526777" y="2586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4E6C8F4-30E1-9961-1C21-23D916522B8D}"/>
                </a:ext>
              </a:extLst>
            </p:cNvPr>
            <p:cNvSpPr/>
            <p:nvPr/>
          </p:nvSpPr>
          <p:spPr>
            <a:xfrm>
              <a:off x="3702743" y="2586171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55CA592-E3B2-836A-00FC-5797FA905D5D}"/>
                </a:ext>
              </a:extLst>
            </p:cNvPr>
            <p:cNvSpPr/>
            <p:nvPr/>
          </p:nvSpPr>
          <p:spPr>
            <a:xfrm>
              <a:off x="3566810" y="2731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8D89017-5287-76A3-5FB2-E62181DBBCCD}"/>
                </a:ext>
              </a:extLst>
            </p:cNvPr>
            <p:cNvSpPr/>
            <p:nvPr/>
          </p:nvSpPr>
          <p:spPr>
            <a:xfrm>
              <a:off x="3702743" y="2694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D06E316-A146-FFCC-2AF8-0761DAADC408}"/>
                </a:ext>
              </a:extLst>
            </p:cNvPr>
            <p:cNvSpPr/>
            <p:nvPr/>
          </p:nvSpPr>
          <p:spPr>
            <a:xfrm>
              <a:off x="3430877" y="2751309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046EB5B-6911-1371-0A6A-9861F20FC91F}"/>
                </a:ext>
              </a:extLst>
            </p:cNvPr>
            <p:cNvSpPr/>
            <p:nvPr/>
          </p:nvSpPr>
          <p:spPr>
            <a:xfrm>
              <a:off x="3594743" y="2839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CAB11DD-7FEB-7CE1-E235-CD12A4766911}"/>
              </a:ext>
            </a:extLst>
          </p:cNvPr>
          <p:cNvGrpSpPr/>
          <p:nvPr/>
        </p:nvGrpSpPr>
        <p:grpSpPr>
          <a:xfrm>
            <a:off x="519297" y="3360117"/>
            <a:ext cx="487866" cy="469746"/>
            <a:chOff x="3430877" y="2586171"/>
            <a:chExt cx="487866" cy="469746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BE38DDC-8C81-7248-43E5-9F77460A988F}"/>
                </a:ext>
              </a:extLst>
            </p:cNvPr>
            <p:cNvSpPr/>
            <p:nvPr/>
          </p:nvSpPr>
          <p:spPr>
            <a:xfrm>
              <a:off x="3526777" y="2586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11D1FFD-9837-7350-39ED-6E6684BD3B14}"/>
                </a:ext>
              </a:extLst>
            </p:cNvPr>
            <p:cNvSpPr/>
            <p:nvPr/>
          </p:nvSpPr>
          <p:spPr>
            <a:xfrm>
              <a:off x="3702743" y="2586171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165C981-63E9-FF85-4874-B8066A5B424C}"/>
                </a:ext>
              </a:extLst>
            </p:cNvPr>
            <p:cNvSpPr/>
            <p:nvPr/>
          </p:nvSpPr>
          <p:spPr>
            <a:xfrm>
              <a:off x="3566810" y="2731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E98540D-4E7C-E187-25FD-2AFB0ED9B06D}"/>
                </a:ext>
              </a:extLst>
            </p:cNvPr>
            <p:cNvSpPr/>
            <p:nvPr/>
          </p:nvSpPr>
          <p:spPr>
            <a:xfrm>
              <a:off x="3702743" y="2694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AB77CED-19A7-978C-4655-089719EA7521}"/>
                </a:ext>
              </a:extLst>
            </p:cNvPr>
            <p:cNvSpPr/>
            <p:nvPr/>
          </p:nvSpPr>
          <p:spPr>
            <a:xfrm>
              <a:off x="3430877" y="2751309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2366B90-44A4-7B45-DD24-947237F807F3}"/>
                </a:ext>
              </a:extLst>
            </p:cNvPr>
            <p:cNvSpPr/>
            <p:nvPr/>
          </p:nvSpPr>
          <p:spPr>
            <a:xfrm>
              <a:off x="3594743" y="2839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CC50EA3-624D-FEFD-7AB1-2A9289FD418E}"/>
              </a:ext>
            </a:extLst>
          </p:cNvPr>
          <p:cNvGrpSpPr/>
          <p:nvPr/>
        </p:nvGrpSpPr>
        <p:grpSpPr>
          <a:xfrm>
            <a:off x="6572448" y="2565924"/>
            <a:ext cx="487866" cy="469746"/>
            <a:chOff x="3430877" y="2586171"/>
            <a:chExt cx="487866" cy="46974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4AA32FD-400D-8517-98D8-6CE0D6639D1B}"/>
                </a:ext>
              </a:extLst>
            </p:cNvPr>
            <p:cNvSpPr/>
            <p:nvPr/>
          </p:nvSpPr>
          <p:spPr>
            <a:xfrm>
              <a:off x="3526777" y="2586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674C438-2A0F-D68B-94F8-C4362299D184}"/>
                </a:ext>
              </a:extLst>
            </p:cNvPr>
            <p:cNvSpPr/>
            <p:nvPr/>
          </p:nvSpPr>
          <p:spPr>
            <a:xfrm>
              <a:off x="3702743" y="2586171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5F91658-453F-7EFC-2A3D-646A4C21E6AA}"/>
                </a:ext>
              </a:extLst>
            </p:cNvPr>
            <p:cNvSpPr/>
            <p:nvPr/>
          </p:nvSpPr>
          <p:spPr>
            <a:xfrm>
              <a:off x="3566810" y="2731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8086143-B824-776D-5A6B-B7223110E485}"/>
                </a:ext>
              </a:extLst>
            </p:cNvPr>
            <p:cNvSpPr/>
            <p:nvPr/>
          </p:nvSpPr>
          <p:spPr>
            <a:xfrm>
              <a:off x="3702743" y="2694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444A1F9-FAAB-CC60-5770-59393F644FCC}"/>
                </a:ext>
              </a:extLst>
            </p:cNvPr>
            <p:cNvSpPr/>
            <p:nvPr/>
          </p:nvSpPr>
          <p:spPr>
            <a:xfrm>
              <a:off x="3430877" y="2751309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0F71A3E-FC74-C7E3-1339-07FF81909B72}"/>
                </a:ext>
              </a:extLst>
            </p:cNvPr>
            <p:cNvSpPr/>
            <p:nvPr/>
          </p:nvSpPr>
          <p:spPr>
            <a:xfrm>
              <a:off x="3594743" y="2839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C257E2F-014B-9ABC-CE8A-CEB291F11CED}"/>
              </a:ext>
            </a:extLst>
          </p:cNvPr>
          <p:cNvGrpSpPr/>
          <p:nvPr/>
        </p:nvGrpSpPr>
        <p:grpSpPr>
          <a:xfrm>
            <a:off x="5771538" y="3455001"/>
            <a:ext cx="487866" cy="469746"/>
            <a:chOff x="3430877" y="2586171"/>
            <a:chExt cx="487866" cy="469746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4AFD7FC-8FA3-A997-BAF8-B03D5377A94D}"/>
                </a:ext>
              </a:extLst>
            </p:cNvPr>
            <p:cNvSpPr/>
            <p:nvPr/>
          </p:nvSpPr>
          <p:spPr>
            <a:xfrm>
              <a:off x="3526777" y="2586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C291C90-10F0-F369-0C9B-7458E27A6E6F}"/>
                </a:ext>
              </a:extLst>
            </p:cNvPr>
            <p:cNvSpPr/>
            <p:nvPr/>
          </p:nvSpPr>
          <p:spPr>
            <a:xfrm>
              <a:off x="3702743" y="2586171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A1DF06F-98A6-B1EC-9811-C928E6B32D68}"/>
                </a:ext>
              </a:extLst>
            </p:cNvPr>
            <p:cNvSpPr/>
            <p:nvPr/>
          </p:nvSpPr>
          <p:spPr>
            <a:xfrm>
              <a:off x="3566810" y="2731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C6D69D2-DBAB-667F-56DC-11DB4765CD30}"/>
                </a:ext>
              </a:extLst>
            </p:cNvPr>
            <p:cNvSpPr/>
            <p:nvPr/>
          </p:nvSpPr>
          <p:spPr>
            <a:xfrm>
              <a:off x="3702743" y="2694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23FAD6E-301E-0F6C-47AA-63946A246CBD}"/>
                </a:ext>
              </a:extLst>
            </p:cNvPr>
            <p:cNvSpPr/>
            <p:nvPr/>
          </p:nvSpPr>
          <p:spPr>
            <a:xfrm>
              <a:off x="3430877" y="2751309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05AC937-B826-9261-8923-F8499103A1F8}"/>
                </a:ext>
              </a:extLst>
            </p:cNvPr>
            <p:cNvSpPr/>
            <p:nvPr/>
          </p:nvSpPr>
          <p:spPr>
            <a:xfrm>
              <a:off x="3594743" y="2839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BB6B8F2-4DBE-BB46-2BA8-622B6B542731}"/>
              </a:ext>
            </a:extLst>
          </p:cNvPr>
          <p:cNvGrpSpPr/>
          <p:nvPr/>
        </p:nvGrpSpPr>
        <p:grpSpPr>
          <a:xfrm>
            <a:off x="4898039" y="2476797"/>
            <a:ext cx="487866" cy="469746"/>
            <a:chOff x="3430877" y="2586171"/>
            <a:chExt cx="487866" cy="469746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72D460A-92B8-B8A7-9DBA-46D46C88779B}"/>
                </a:ext>
              </a:extLst>
            </p:cNvPr>
            <p:cNvSpPr/>
            <p:nvPr/>
          </p:nvSpPr>
          <p:spPr>
            <a:xfrm>
              <a:off x="3526777" y="2586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348FA15-C5CA-3EFC-A684-6B54BDD51618}"/>
                </a:ext>
              </a:extLst>
            </p:cNvPr>
            <p:cNvSpPr/>
            <p:nvPr/>
          </p:nvSpPr>
          <p:spPr>
            <a:xfrm>
              <a:off x="3702743" y="2586171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A0145FF-EA72-9846-1B48-0117BCE38753}"/>
                </a:ext>
              </a:extLst>
            </p:cNvPr>
            <p:cNvSpPr/>
            <p:nvPr/>
          </p:nvSpPr>
          <p:spPr>
            <a:xfrm>
              <a:off x="3566810" y="2731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D876FCF-B5D0-C150-516F-463126619BAF}"/>
                </a:ext>
              </a:extLst>
            </p:cNvPr>
            <p:cNvSpPr/>
            <p:nvPr/>
          </p:nvSpPr>
          <p:spPr>
            <a:xfrm>
              <a:off x="3702743" y="2694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1192336-F002-FC45-C50C-DF180E35DECB}"/>
                </a:ext>
              </a:extLst>
            </p:cNvPr>
            <p:cNvSpPr/>
            <p:nvPr/>
          </p:nvSpPr>
          <p:spPr>
            <a:xfrm>
              <a:off x="3430877" y="2751309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E44BCA6-60EB-C50B-9F6A-F29BF14C75CF}"/>
                </a:ext>
              </a:extLst>
            </p:cNvPr>
            <p:cNvSpPr/>
            <p:nvPr/>
          </p:nvSpPr>
          <p:spPr>
            <a:xfrm>
              <a:off x="3594743" y="2839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AE16FF7-CABF-ABDA-BB1E-F8F0E2098B42}"/>
              </a:ext>
            </a:extLst>
          </p:cNvPr>
          <p:cNvGrpSpPr/>
          <p:nvPr/>
        </p:nvGrpSpPr>
        <p:grpSpPr>
          <a:xfrm>
            <a:off x="4020791" y="3416736"/>
            <a:ext cx="487866" cy="469746"/>
            <a:chOff x="3430877" y="2586171"/>
            <a:chExt cx="487866" cy="469746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1700543-BFFB-1408-DFC6-D34174A728E2}"/>
                </a:ext>
              </a:extLst>
            </p:cNvPr>
            <p:cNvSpPr/>
            <p:nvPr/>
          </p:nvSpPr>
          <p:spPr>
            <a:xfrm>
              <a:off x="3526777" y="2586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8D0FF33-BF48-6276-8D08-37A12243A7E2}"/>
                </a:ext>
              </a:extLst>
            </p:cNvPr>
            <p:cNvSpPr/>
            <p:nvPr/>
          </p:nvSpPr>
          <p:spPr>
            <a:xfrm>
              <a:off x="3702743" y="2586171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CD833AF-F457-D4EC-2694-657FCCB729EC}"/>
                </a:ext>
              </a:extLst>
            </p:cNvPr>
            <p:cNvSpPr/>
            <p:nvPr/>
          </p:nvSpPr>
          <p:spPr>
            <a:xfrm>
              <a:off x="3566810" y="2731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AFBFC116-7282-A24D-69A3-801B828EEB18}"/>
                </a:ext>
              </a:extLst>
            </p:cNvPr>
            <p:cNvSpPr/>
            <p:nvPr/>
          </p:nvSpPr>
          <p:spPr>
            <a:xfrm>
              <a:off x="3702743" y="2694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48DA52E-73CF-EDE5-BB69-617F8B6415AE}"/>
                </a:ext>
              </a:extLst>
            </p:cNvPr>
            <p:cNvSpPr/>
            <p:nvPr/>
          </p:nvSpPr>
          <p:spPr>
            <a:xfrm>
              <a:off x="3430877" y="2751309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EBB1C311-A469-126D-5FDC-FC44A4D75729}"/>
                </a:ext>
              </a:extLst>
            </p:cNvPr>
            <p:cNvSpPr/>
            <p:nvPr/>
          </p:nvSpPr>
          <p:spPr>
            <a:xfrm>
              <a:off x="3594743" y="2839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B064B81-E4EF-36E4-663C-93963F4D19AD}"/>
              </a:ext>
            </a:extLst>
          </p:cNvPr>
          <p:cNvGrpSpPr/>
          <p:nvPr/>
        </p:nvGrpSpPr>
        <p:grpSpPr>
          <a:xfrm>
            <a:off x="9965942" y="2677889"/>
            <a:ext cx="487866" cy="469746"/>
            <a:chOff x="3430877" y="2586171"/>
            <a:chExt cx="487866" cy="469746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B146F52-34D4-5305-B34C-EFCB09606BE5}"/>
                </a:ext>
              </a:extLst>
            </p:cNvPr>
            <p:cNvSpPr/>
            <p:nvPr/>
          </p:nvSpPr>
          <p:spPr>
            <a:xfrm>
              <a:off x="3526777" y="2586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D9DB2CD-7FCB-F6FE-B95D-898B5591CA5B}"/>
                </a:ext>
              </a:extLst>
            </p:cNvPr>
            <p:cNvSpPr/>
            <p:nvPr/>
          </p:nvSpPr>
          <p:spPr>
            <a:xfrm>
              <a:off x="3702743" y="2586171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85F309C-A94F-29A6-E533-B27CC71C1722}"/>
                </a:ext>
              </a:extLst>
            </p:cNvPr>
            <p:cNvSpPr/>
            <p:nvPr/>
          </p:nvSpPr>
          <p:spPr>
            <a:xfrm>
              <a:off x="3566810" y="2731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214D7242-FD7B-DFA6-F947-FDCEA790128B}"/>
                </a:ext>
              </a:extLst>
            </p:cNvPr>
            <p:cNvSpPr/>
            <p:nvPr/>
          </p:nvSpPr>
          <p:spPr>
            <a:xfrm>
              <a:off x="3702743" y="2694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D2A7EE59-2398-B89B-2EBA-3804E4BCAC29}"/>
                </a:ext>
              </a:extLst>
            </p:cNvPr>
            <p:cNvSpPr/>
            <p:nvPr/>
          </p:nvSpPr>
          <p:spPr>
            <a:xfrm>
              <a:off x="3430877" y="2751309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34B07AA1-3985-743C-2CDD-5C4A3BD2B728}"/>
                </a:ext>
              </a:extLst>
            </p:cNvPr>
            <p:cNvSpPr/>
            <p:nvPr/>
          </p:nvSpPr>
          <p:spPr>
            <a:xfrm>
              <a:off x="3594743" y="2839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2748A73-B1C4-59F8-E50B-161D010DAA06}"/>
              </a:ext>
            </a:extLst>
          </p:cNvPr>
          <p:cNvGrpSpPr/>
          <p:nvPr/>
        </p:nvGrpSpPr>
        <p:grpSpPr>
          <a:xfrm>
            <a:off x="9165032" y="3566966"/>
            <a:ext cx="487866" cy="469746"/>
            <a:chOff x="3430877" y="2586171"/>
            <a:chExt cx="487866" cy="469746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D42007E-F2E8-C21A-3DD8-4A2514C24BCB}"/>
                </a:ext>
              </a:extLst>
            </p:cNvPr>
            <p:cNvSpPr/>
            <p:nvPr/>
          </p:nvSpPr>
          <p:spPr>
            <a:xfrm>
              <a:off x="3526777" y="2586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7F0BA0F2-E42A-C0B1-6D7F-E9FC297AF5DC}"/>
                </a:ext>
              </a:extLst>
            </p:cNvPr>
            <p:cNvSpPr/>
            <p:nvPr/>
          </p:nvSpPr>
          <p:spPr>
            <a:xfrm>
              <a:off x="3702743" y="2586171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884FE9B8-42A8-1F4A-BE18-59E5C294BE08}"/>
                </a:ext>
              </a:extLst>
            </p:cNvPr>
            <p:cNvSpPr/>
            <p:nvPr/>
          </p:nvSpPr>
          <p:spPr>
            <a:xfrm>
              <a:off x="3566810" y="2731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9237CBC-BB4E-7C8D-40E3-5A7FA3B4D0DD}"/>
                </a:ext>
              </a:extLst>
            </p:cNvPr>
            <p:cNvSpPr/>
            <p:nvPr/>
          </p:nvSpPr>
          <p:spPr>
            <a:xfrm>
              <a:off x="3702743" y="2694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DB0B1D9-17EF-C260-F6E7-997001616733}"/>
                </a:ext>
              </a:extLst>
            </p:cNvPr>
            <p:cNvSpPr/>
            <p:nvPr/>
          </p:nvSpPr>
          <p:spPr>
            <a:xfrm>
              <a:off x="3430877" y="2751309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D951F1C9-B2B4-93A5-DF87-86E2C8486B18}"/>
                </a:ext>
              </a:extLst>
            </p:cNvPr>
            <p:cNvSpPr/>
            <p:nvPr/>
          </p:nvSpPr>
          <p:spPr>
            <a:xfrm>
              <a:off x="3594743" y="2839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F65C580-E29F-3CD1-19D9-06C77CB38D4E}"/>
              </a:ext>
            </a:extLst>
          </p:cNvPr>
          <p:cNvGrpSpPr/>
          <p:nvPr/>
        </p:nvGrpSpPr>
        <p:grpSpPr>
          <a:xfrm>
            <a:off x="8291533" y="2588762"/>
            <a:ext cx="487866" cy="469746"/>
            <a:chOff x="3430877" y="2586171"/>
            <a:chExt cx="487866" cy="469746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D5C83361-3AC4-9AD9-C532-0A2FADD53AA9}"/>
                </a:ext>
              </a:extLst>
            </p:cNvPr>
            <p:cNvSpPr/>
            <p:nvPr/>
          </p:nvSpPr>
          <p:spPr>
            <a:xfrm>
              <a:off x="3526777" y="2586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4CA6E729-F8D2-930B-002E-7DBDF0534919}"/>
                </a:ext>
              </a:extLst>
            </p:cNvPr>
            <p:cNvSpPr/>
            <p:nvPr/>
          </p:nvSpPr>
          <p:spPr>
            <a:xfrm>
              <a:off x="3702743" y="2586171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EE44336E-F3C6-51E9-499B-C42E601A26C0}"/>
                </a:ext>
              </a:extLst>
            </p:cNvPr>
            <p:cNvSpPr/>
            <p:nvPr/>
          </p:nvSpPr>
          <p:spPr>
            <a:xfrm>
              <a:off x="3566810" y="2731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D3AA1117-EC40-CD4F-8143-3A5D654463BB}"/>
                </a:ext>
              </a:extLst>
            </p:cNvPr>
            <p:cNvSpPr/>
            <p:nvPr/>
          </p:nvSpPr>
          <p:spPr>
            <a:xfrm>
              <a:off x="3702743" y="2694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3B6E785C-726B-A4F6-97A7-1D51ED6A9122}"/>
                </a:ext>
              </a:extLst>
            </p:cNvPr>
            <p:cNvSpPr/>
            <p:nvPr/>
          </p:nvSpPr>
          <p:spPr>
            <a:xfrm>
              <a:off x="3430877" y="2751309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2A0631BC-AECD-2E91-598D-5F25B8390F3F}"/>
                </a:ext>
              </a:extLst>
            </p:cNvPr>
            <p:cNvSpPr/>
            <p:nvPr/>
          </p:nvSpPr>
          <p:spPr>
            <a:xfrm>
              <a:off x="3594743" y="2839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9A9E245-A1F6-ABCC-AD4A-EDEE2278A60F}"/>
              </a:ext>
            </a:extLst>
          </p:cNvPr>
          <p:cNvGrpSpPr/>
          <p:nvPr/>
        </p:nvGrpSpPr>
        <p:grpSpPr>
          <a:xfrm>
            <a:off x="7414285" y="3528701"/>
            <a:ext cx="487866" cy="469746"/>
            <a:chOff x="3430877" y="2586171"/>
            <a:chExt cx="487866" cy="469746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D07B838B-F98D-C3E6-2C19-C7B926EF897D}"/>
                </a:ext>
              </a:extLst>
            </p:cNvPr>
            <p:cNvSpPr/>
            <p:nvPr/>
          </p:nvSpPr>
          <p:spPr>
            <a:xfrm>
              <a:off x="3526777" y="2586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D321D6F5-C81F-35EE-4D26-9D874189C714}"/>
                </a:ext>
              </a:extLst>
            </p:cNvPr>
            <p:cNvSpPr/>
            <p:nvPr/>
          </p:nvSpPr>
          <p:spPr>
            <a:xfrm>
              <a:off x="3702743" y="2586171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D932BC5D-3F6B-F216-F2FE-D35762687475}"/>
                </a:ext>
              </a:extLst>
            </p:cNvPr>
            <p:cNvSpPr/>
            <p:nvPr/>
          </p:nvSpPr>
          <p:spPr>
            <a:xfrm>
              <a:off x="3566810" y="2731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4E0EED7-8EB5-530A-5D10-74EDEB828438}"/>
                </a:ext>
              </a:extLst>
            </p:cNvPr>
            <p:cNvSpPr/>
            <p:nvPr/>
          </p:nvSpPr>
          <p:spPr>
            <a:xfrm>
              <a:off x="3702743" y="2694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CC2D0DF9-82F4-BC34-946A-59609A9CD51D}"/>
                </a:ext>
              </a:extLst>
            </p:cNvPr>
            <p:cNvSpPr/>
            <p:nvPr/>
          </p:nvSpPr>
          <p:spPr>
            <a:xfrm>
              <a:off x="3430877" y="2751309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621E8B60-FDDD-B989-DAA3-5FDFBB1CE227}"/>
                </a:ext>
              </a:extLst>
            </p:cNvPr>
            <p:cNvSpPr/>
            <p:nvPr/>
          </p:nvSpPr>
          <p:spPr>
            <a:xfrm>
              <a:off x="3594743" y="2839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8358FC6-BFA0-C0A8-AAEB-B0E208A31BD7}"/>
              </a:ext>
            </a:extLst>
          </p:cNvPr>
          <p:cNvGrpSpPr/>
          <p:nvPr/>
        </p:nvGrpSpPr>
        <p:grpSpPr>
          <a:xfrm>
            <a:off x="11804217" y="2655051"/>
            <a:ext cx="487866" cy="469746"/>
            <a:chOff x="3430877" y="2586171"/>
            <a:chExt cx="487866" cy="469746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26C65AA4-5C0B-B388-E220-8BF2A39781D7}"/>
                </a:ext>
              </a:extLst>
            </p:cNvPr>
            <p:cNvSpPr/>
            <p:nvPr/>
          </p:nvSpPr>
          <p:spPr>
            <a:xfrm>
              <a:off x="3526777" y="2586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B0CA55B5-9B9F-7169-7D86-2422A7BFED27}"/>
                </a:ext>
              </a:extLst>
            </p:cNvPr>
            <p:cNvSpPr/>
            <p:nvPr/>
          </p:nvSpPr>
          <p:spPr>
            <a:xfrm>
              <a:off x="3702743" y="2586171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9969BA6F-A0C8-1CC9-0248-4C5D0F63B582}"/>
                </a:ext>
              </a:extLst>
            </p:cNvPr>
            <p:cNvSpPr/>
            <p:nvPr/>
          </p:nvSpPr>
          <p:spPr>
            <a:xfrm>
              <a:off x="3566810" y="2731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E725E9FA-DCAC-4B65-2F7E-C8F812F2EC61}"/>
                </a:ext>
              </a:extLst>
            </p:cNvPr>
            <p:cNvSpPr/>
            <p:nvPr/>
          </p:nvSpPr>
          <p:spPr>
            <a:xfrm>
              <a:off x="3702743" y="2694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674D2C34-6464-155D-151C-C6B68DE4860E}"/>
                </a:ext>
              </a:extLst>
            </p:cNvPr>
            <p:cNvSpPr/>
            <p:nvPr/>
          </p:nvSpPr>
          <p:spPr>
            <a:xfrm>
              <a:off x="3430877" y="2751309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89878344-360C-FEB6-9884-4DE93DEF2E07}"/>
                </a:ext>
              </a:extLst>
            </p:cNvPr>
            <p:cNvSpPr/>
            <p:nvPr/>
          </p:nvSpPr>
          <p:spPr>
            <a:xfrm>
              <a:off x="3594743" y="2839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47DA523-88DB-0101-D05E-67D2669AA43D}"/>
              </a:ext>
            </a:extLst>
          </p:cNvPr>
          <p:cNvGrpSpPr/>
          <p:nvPr/>
        </p:nvGrpSpPr>
        <p:grpSpPr>
          <a:xfrm>
            <a:off x="10926969" y="3594990"/>
            <a:ext cx="487866" cy="469746"/>
            <a:chOff x="3430877" y="2586171"/>
            <a:chExt cx="487866" cy="469746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3A846043-54E1-1088-B5CA-D0EEF65869FF}"/>
                </a:ext>
              </a:extLst>
            </p:cNvPr>
            <p:cNvSpPr/>
            <p:nvPr/>
          </p:nvSpPr>
          <p:spPr>
            <a:xfrm>
              <a:off x="3526777" y="2586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411C367-94BA-F3BD-1FA1-472F8AE1D27D}"/>
                </a:ext>
              </a:extLst>
            </p:cNvPr>
            <p:cNvSpPr/>
            <p:nvPr/>
          </p:nvSpPr>
          <p:spPr>
            <a:xfrm>
              <a:off x="3702743" y="2586171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EFC27F40-C74A-3E6F-5B02-C109573A42A3}"/>
                </a:ext>
              </a:extLst>
            </p:cNvPr>
            <p:cNvSpPr/>
            <p:nvPr/>
          </p:nvSpPr>
          <p:spPr>
            <a:xfrm>
              <a:off x="3566810" y="2731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CDC98E76-5B3A-51A9-FE3C-181DE2D4C123}"/>
                </a:ext>
              </a:extLst>
            </p:cNvPr>
            <p:cNvSpPr/>
            <p:nvPr/>
          </p:nvSpPr>
          <p:spPr>
            <a:xfrm>
              <a:off x="3702743" y="2694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C7E3E359-277A-61DE-A26E-9C554E258E7A}"/>
                </a:ext>
              </a:extLst>
            </p:cNvPr>
            <p:cNvSpPr/>
            <p:nvPr/>
          </p:nvSpPr>
          <p:spPr>
            <a:xfrm>
              <a:off x="3430877" y="2751309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66AEF745-A7DD-53C8-5438-6623E81C8741}"/>
                </a:ext>
              </a:extLst>
            </p:cNvPr>
            <p:cNvSpPr/>
            <p:nvPr/>
          </p:nvSpPr>
          <p:spPr>
            <a:xfrm>
              <a:off x="3594743" y="2839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117" name="Oval 116">
            <a:extLst>
              <a:ext uri="{FF2B5EF4-FFF2-40B4-BE49-F238E27FC236}">
                <a16:creationId xmlns:a16="http://schemas.microsoft.com/office/drawing/2014/main" id="{9E76BE86-186E-0C5E-D421-2E78A6F6BA14}"/>
              </a:ext>
            </a:extLst>
          </p:cNvPr>
          <p:cNvSpPr/>
          <p:nvPr/>
        </p:nvSpPr>
        <p:spPr>
          <a:xfrm>
            <a:off x="3766342" y="3105000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5BD46ECE-1D4D-037A-29F0-7C71959F728E}"/>
              </a:ext>
            </a:extLst>
          </p:cNvPr>
          <p:cNvSpPr/>
          <p:nvPr/>
        </p:nvSpPr>
        <p:spPr>
          <a:xfrm>
            <a:off x="6920350" y="3690456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13F69D78-07D6-A8EB-4105-3A1993ECDF03}"/>
              </a:ext>
            </a:extLst>
          </p:cNvPr>
          <p:cNvSpPr/>
          <p:nvPr/>
        </p:nvSpPr>
        <p:spPr>
          <a:xfrm>
            <a:off x="7880145" y="2608870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38739B10-8EA3-E31A-0C91-489F119E4668}"/>
              </a:ext>
            </a:extLst>
          </p:cNvPr>
          <p:cNvSpPr/>
          <p:nvPr/>
        </p:nvSpPr>
        <p:spPr>
          <a:xfrm>
            <a:off x="8635660" y="3690456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9ADCCF63-82E8-E4E1-7C1F-7BB7540DA08D}"/>
              </a:ext>
            </a:extLst>
          </p:cNvPr>
          <p:cNvSpPr/>
          <p:nvPr/>
        </p:nvSpPr>
        <p:spPr>
          <a:xfrm>
            <a:off x="9128529" y="2058632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4A6CAC37-B742-3B5A-A92B-109D8DFE6E76}"/>
              </a:ext>
            </a:extLst>
          </p:cNvPr>
          <p:cNvSpPr/>
          <p:nvPr/>
        </p:nvSpPr>
        <p:spPr>
          <a:xfrm>
            <a:off x="10350970" y="3906456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497E8349-230B-8D23-1350-5AF886C287F0}"/>
              </a:ext>
            </a:extLst>
          </p:cNvPr>
          <p:cNvSpPr/>
          <p:nvPr/>
        </p:nvSpPr>
        <p:spPr>
          <a:xfrm>
            <a:off x="11194034" y="2661571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8840810C-1268-C5AE-D026-EF761E2231B4}"/>
              </a:ext>
            </a:extLst>
          </p:cNvPr>
          <p:cNvSpPr/>
          <p:nvPr/>
        </p:nvSpPr>
        <p:spPr>
          <a:xfrm>
            <a:off x="4225787" y="2233905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995C30AE-43BF-C287-75FF-B7C0621C5A2A}"/>
              </a:ext>
            </a:extLst>
          </p:cNvPr>
          <p:cNvSpPr/>
          <p:nvPr/>
        </p:nvSpPr>
        <p:spPr>
          <a:xfrm>
            <a:off x="5055651" y="3798456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2775FB15-D07F-658E-8120-513BDFFC2B3D}"/>
              </a:ext>
            </a:extLst>
          </p:cNvPr>
          <p:cNvSpPr/>
          <p:nvPr/>
        </p:nvSpPr>
        <p:spPr>
          <a:xfrm>
            <a:off x="206019" y="2289399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F6335F90-FC40-696F-17D0-3CAA120E2594}"/>
              </a:ext>
            </a:extLst>
          </p:cNvPr>
          <p:cNvSpPr/>
          <p:nvPr/>
        </p:nvSpPr>
        <p:spPr>
          <a:xfrm>
            <a:off x="-239668" y="3632952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95964B4-663C-F360-7DA0-B9EC3CB04C1A}"/>
              </a:ext>
            </a:extLst>
          </p:cNvPr>
          <p:cNvSpPr txBox="1"/>
          <p:nvPr/>
        </p:nvSpPr>
        <p:spPr>
          <a:xfrm>
            <a:off x="204584" y="162911"/>
            <a:ext cx="1476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rade Gothic Inline" panose="020B0504030203020204" pitchFamily="34" charset="0"/>
              </a:rPr>
              <a:t>Lading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42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40F34-C072-9B5C-F037-730A317DD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DCD6627A-CF3A-F327-3D3B-53FA75F6EE1A}"/>
              </a:ext>
            </a:extLst>
          </p:cNvPr>
          <p:cNvSpPr/>
          <p:nvPr/>
        </p:nvSpPr>
        <p:spPr>
          <a:xfrm>
            <a:off x="2885538" y="3102601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BA1BB74-73E7-AB08-E010-9424471A2923}"/>
              </a:ext>
            </a:extLst>
          </p:cNvPr>
          <p:cNvSpPr/>
          <p:nvPr/>
        </p:nvSpPr>
        <p:spPr>
          <a:xfrm>
            <a:off x="6669747" y="3213000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B23ACD-8E50-9851-4F9C-E2A2E24099CE}"/>
              </a:ext>
            </a:extLst>
          </p:cNvPr>
          <p:cNvGrpSpPr/>
          <p:nvPr/>
        </p:nvGrpSpPr>
        <p:grpSpPr>
          <a:xfrm>
            <a:off x="3070954" y="2509305"/>
            <a:ext cx="487866" cy="469746"/>
            <a:chOff x="3430877" y="2586171"/>
            <a:chExt cx="487866" cy="46974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14386F5-65C0-1739-19DB-B4C02002AD52}"/>
                </a:ext>
              </a:extLst>
            </p:cNvPr>
            <p:cNvSpPr/>
            <p:nvPr/>
          </p:nvSpPr>
          <p:spPr>
            <a:xfrm>
              <a:off x="3526777" y="2586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71A52C2-B4C1-A93B-65F9-3A03ABE5384A}"/>
                </a:ext>
              </a:extLst>
            </p:cNvPr>
            <p:cNvSpPr/>
            <p:nvPr/>
          </p:nvSpPr>
          <p:spPr>
            <a:xfrm>
              <a:off x="3702743" y="2586171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B245688-4508-C305-9A97-F165CD7BEDFB}"/>
                </a:ext>
              </a:extLst>
            </p:cNvPr>
            <p:cNvSpPr/>
            <p:nvPr/>
          </p:nvSpPr>
          <p:spPr>
            <a:xfrm>
              <a:off x="3566810" y="2731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4E30192-E0E8-5A18-0B6A-DC063B2FE6A4}"/>
                </a:ext>
              </a:extLst>
            </p:cNvPr>
            <p:cNvSpPr/>
            <p:nvPr/>
          </p:nvSpPr>
          <p:spPr>
            <a:xfrm>
              <a:off x="3702743" y="2694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006507F-3429-44EA-06BE-A9A94F0E38FE}"/>
                </a:ext>
              </a:extLst>
            </p:cNvPr>
            <p:cNvSpPr/>
            <p:nvPr/>
          </p:nvSpPr>
          <p:spPr>
            <a:xfrm>
              <a:off x="3430877" y="2751309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B264454-5C8B-E284-EA77-66F45C8D6059}"/>
                </a:ext>
              </a:extLst>
            </p:cNvPr>
            <p:cNvSpPr/>
            <p:nvPr/>
          </p:nvSpPr>
          <p:spPr>
            <a:xfrm>
              <a:off x="3594743" y="2839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6D2D315B-E74C-C065-A274-44DD625858E8}"/>
              </a:ext>
            </a:extLst>
          </p:cNvPr>
          <p:cNvSpPr/>
          <p:nvPr/>
        </p:nvSpPr>
        <p:spPr>
          <a:xfrm>
            <a:off x="2191992" y="4014456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A4B4EC5-7627-5662-E6A7-96598794A8E9}"/>
              </a:ext>
            </a:extLst>
          </p:cNvPr>
          <p:cNvGrpSpPr/>
          <p:nvPr/>
        </p:nvGrpSpPr>
        <p:grpSpPr>
          <a:xfrm>
            <a:off x="2270044" y="3398382"/>
            <a:ext cx="487866" cy="469746"/>
            <a:chOff x="3430877" y="2586171"/>
            <a:chExt cx="487866" cy="46974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F4220FC-DD80-E655-26C1-9C91652B27F8}"/>
                </a:ext>
              </a:extLst>
            </p:cNvPr>
            <p:cNvSpPr/>
            <p:nvPr/>
          </p:nvSpPr>
          <p:spPr>
            <a:xfrm>
              <a:off x="3526777" y="2586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D8BF4A7-BBE2-D3A1-E709-0D8A7758985F}"/>
                </a:ext>
              </a:extLst>
            </p:cNvPr>
            <p:cNvSpPr/>
            <p:nvPr/>
          </p:nvSpPr>
          <p:spPr>
            <a:xfrm>
              <a:off x="3702743" y="2586171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1F7C05D-4618-5727-2578-E78BFFBA1173}"/>
                </a:ext>
              </a:extLst>
            </p:cNvPr>
            <p:cNvSpPr/>
            <p:nvPr/>
          </p:nvSpPr>
          <p:spPr>
            <a:xfrm>
              <a:off x="3566810" y="2731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9FCABDC-F510-A9CA-FC6A-764DF98393A7}"/>
                </a:ext>
              </a:extLst>
            </p:cNvPr>
            <p:cNvSpPr/>
            <p:nvPr/>
          </p:nvSpPr>
          <p:spPr>
            <a:xfrm>
              <a:off x="3702743" y="2694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C729ACC-A75E-B922-1A29-10AB2A9AEF1C}"/>
                </a:ext>
              </a:extLst>
            </p:cNvPr>
            <p:cNvSpPr/>
            <p:nvPr/>
          </p:nvSpPr>
          <p:spPr>
            <a:xfrm>
              <a:off x="3430877" y="2751309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AEAAE99-5EB8-8E25-6359-471CA1A3956F}"/>
                </a:ext>
              </a:extLst>
            </p:cNvPr>
            <p:cNvSpPr/>
            <p:nvPr/>
          </p:nvSpPr>
          <p:spPr>
            <a:xfrm>
              <a:off x="3594743" y="2839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C9F44D7-CDA2-E969-AC6E-ACF7D1240FCD}"/>
              </a:ext>
            </a:extLst>
          </p:cNvPr>
          <p:cNvGrpSpPr/>
          <p:nvPr/>
        </p:nvGrpSpPr>
        <p:grpSpPr>
          <a:xfrm>
            <a:off x="1396545" y="2420178"/>
            <a:ext cx="487866" cy="469746"/>
            <a:chOff x="3430877" y="2586171"/>
            <a:chExt cx="487866" cy="46974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1422B0-944A-97A5-C196-869B31FA1DF3}"/>
                </a:ext>
              </a:extLst>
            </p:cNvPr>
            <p:cNvSpPr/>
            <p:nvPr/>
          </p:nvSpPr>
          <p:spPr>
            <a:xfrm>
              <a:off x="3526777" y="2586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638181A-2763-DCA2-970F-308DA5204693}"/>
                </a:ext>
              </a:extLst>
            </p:cNvPr>
            <p:cNvSpPr/>
            <p:nvPr/>
          </p:nvSpPr>
          <p:spPr>
            <a:xfrm>
              <a:off x="3702743" y="2586171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EBD985F-B3F8-BFC0-9477-3191D30DE6B7}"/>
                </a:ext>
              </a:extLst>
            </p:cNvPr>
            <p:cNvSpPr/>
            <p:nvPr/>
          </p:nvSpPr>
          <p:spPr>
            <a:xfrm>
              <a:off x="3566810" y="2731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AD6B42E-B60D-77F3-4322-FBCFEE9CED48}"/>
                </a:ext>
              </a:extLst>
            </p:cNvPr>
            <p:cNvSpPr/>
            <p:nvPr/>
          </p:nvSpPr>
          <p:spPr>
            <a:xfrm>
              <a:off x="3702743" y="2694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E933BE8-7B1F-D1D1-6DE5-FFB7BDBCABB9}"/>
                </a:ext>
              </a:extLst>
            </p:cNvPr>
            <p:cNvSpPr/>
            <p:nvPr/>
          </p:nvSpPr>
          <p:spPr>
            <a:xfrm>
              <a:off x="3430877" y="2751309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9D9861B-6D1D-64BF-66A5-9E88B0E1A3CA}"/>
                </a:ext>
              </a:extLst>
            </p:cNvPr>
            <p:cNvSpPr/>
            <p:nvPr/>
          </p:nvSpPr>
          <p:spPr>
            <a:xfrm>
              <a:off x="3594743" y="2839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6413BB-EBC8-3AB2-8515-5BABD893BA21}"/>
              </a:ext>
            </a:extLst>
          </p:cNvPr>
          <p:cNvGrpSpPr/>
          <p:nvPr/>
        </p:nvGrpSpPr>
        <p:grpSpPr>
          <a:xfrm>
            <a:off x="519297" y="3360117"/>
            <a:ext cx="487866" cy="469746"/>
            <a:chOff x="3430877" y="2586171"/>
            <a:chExt cx="487866" cy="469746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3A931FE-8BE7-CF92-12F2-41C2D72B853E}"/>
                </a:ext>
              </a:extLst>
            </p:cNvPr>
            <p:cNvSpPr/>
            <p:nvPr/>
          </p:nvSpPr>
          <p:spPr>
            <a:xfrm>
              <a:off x="3526777" y="2586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583750F-2E88-3564-ECBD-984C8A4B3A4B}"/>
                </a:ext>
              </a:extLst>
            </p:cNvPr>
            <p:cNvSpPr/>
            <p:nvPr/>
          </p:nvSpPr>
          <p:spPr>
            <a:xfrm>
              <a:off x="3702743" y="2586171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0800CC4-4CA1-ADF3-D452-988AB2A7A557}"/>
                </a:ext>
              </a:extLst>
            </p:cNvPr>
            <p:cNvSpPr/>
            <p:nvPr/>
          </p:nvSpPr>
          <p:spPr>
            <a:xfrm>
              <a:off x="3566810" y="2731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64BFAB3-6397-14DA-A7EE-FF9D90E2475C}"/>
                </a:ext>
              </a:extLst>
            </p:cNvPr>
            <p:cNvSpPr/>
            <p:nvPr/>
          </p:nvSpPr>
          <p:spPr>
            <a:xfrm>
              <a:off x="3702743" y="2694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E98C6EF-10A3-80EA-18E3-59C62187D5E6}"/>
                </a:ext>
              </a:extLst>
            </p:cNvPr>
            <p:cNvSpPr/>
            <p:nvPr/>
          </p:nvSpPr>
          <p:spPr>
            <a:xfrm>
              <a:off x="3430877" y="2751309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1616555-E941-91BA-47E4-7716431E9210}"/>
                </a:ext>
              </a:extLst>
            </p:cNvPr>
            <p:cNvSpPr/>
            <p:nvPr/>
          </p:nvSpPr>
          <p:spPr>
            <a:xfrm>
              <a:off x="3594743" y="2839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E492103-7564-02A7-6DF2-A0555EA9D65E}"/>
              </a:ext>
            </a:extLst>
          </p:cNvPr>
          <p:cNvGrpSpPr/>
          <p:nvPr/>
        </p:nvGrpSpPr>
        <p:grpSpPr>
          <a:xfrm>
            <a:off x="6572448" y="2565924"/>
            <a:ext cx="487866" cy="469746"/>
            <a:chOff x="3430877" y="2586171"/>
            <a:chExt cx="487866" cy="46974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095062D-DE67-C2AA-D8C3-F2476050E98D}"/>
                </a:ext>
              </a:extLst>
            </p:cNvPr>
            <p:cNvSpPr/>
            <p:nvPr/>
          </p:nvSpPr>
          <p:spPr>
            <a:xfrm>
              <a:off x="3526777" y="2586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2B84EF6-A517-6965-2EFB-62C551299B15}"/>
                </a:ext>
              </a:extLst>
            </p:cNvPr>
            <p:cNvSpPr/>
            <p:nvPr/>
          </p:nvSpPr>
          <p:spPr>
            <a:xfrm>
              <a:off x="3702743" y="2586171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BB90842-D84C-204F-792A-2D18D9ACAF26}"/>
                </a:ext>
              </a:extLst>
            </p:cNvPr>
            <p:cNvSpPr/>
            <p:nvPr/>
          </p:nvSpPr>
          <p:spPr>
            <a:xfrm>
              <a:off x="3566810" y="2731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79B7CFD-BC02-D67E-16B1-D4F99767CFFC}"/>
                </a:ext>
              </a:extLst>
            </p:cNvPr>
            <p:cNvSpPr/>
            <p:nvPr/>
          </p:nvSpPr>
          <p:spPr>
            <a:xfrm>
              <a:off x="3702743" y="2694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8F8FFED-43ED-C6B4-B8EC-C576F1732D6B}"/>
                </a:ext>
              </a:extLst>
            </p:cNvPr>
            <p:cNvSpPr/>
            <p:nvPr/>
          </p:nvSpPr>
          <p:spPr>
            <a:xfrm>
              <a:off x="3430877" y="2751309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29A4556-2EC7-269A-A23C-B737D6B35423}"/>
                </a:ext>
              </a:extLst>
            </p:cNvPr>
            <p:cNvSpPr/>
            <p:nvPr/>
          </p:nvSpPr>
          <p:spPr>
            <a:xfrm>
              <a:off x="3594743" y="2839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03D3C5C-DB38-F199-4FAA-1889DBCD7FBB}"/>
              </a:ext>
            </a:extLst>
          </p:cNvPr>
          <p:cNvGrpSpPr/>
          <p:nvPr/>
        </p:nvGrpSpPr>
        <p:grpSpPr>
          <a:xfrm>
            <a:off x="5771538" y="3455001"/>
            <a:ext cx="487866" cy="469746"/>
            <a:chOff x="3430877" y="2586171"/>
            <a:chExt cx="487866" cy="469746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04F916B-7945-D867-F3ED-BAB3878B03EE}"/>
                </a:ext>
              </a:extLst>
            </p:cNvPr>
            <p:cNvSpPr/>
            <p:nvPr/>
          </p:nvSpPr>
          <p:spPr>
            <a:xfrm>
              <a:off x="3526777" y="2586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84BE91F-1BC1-ABA9-D0F3-1B4FBE8CE960}"/>
                </a:ext>
              </a:extLst>
            </p:cNvPr>
            <p:cNvSpPr/>
            <p:nvPr/>
          </p:nvSpPr>
          <p:spPr>
            <a:xfrm>
              <a:off x="3702743" y="2586171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40B29AC-CBF4-5B6D-494A-03EE45CE8CF6}"/>
                </a:ext>
              </a:extLst>
            </p:cNvPr>
            <p:cNvSpPr/>
            <p:nvPr/>
          </p:nvSpPr>
          <p:spPr>
            <a:xfrm>
              <a:off x="3566810" y="2731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49AC3C0-E834-AD85-F481-6F17E27C7F2C}"/>
                </a:ext>
              </a:extLst>
            </p:cNvPr>
            <p:cNvSpPr/>
            <p:nvPr/>
          </p:nvSpPr>
          <p:spPr>
            <a:xfrm>
              <a:off x="3702743" y="2694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B63641A-A126-0892-E5CB-10689EC5A42B}"/>
                </a:ext>
              </a:extLst>
            </p:cNvPr>
            <p:cNvSpPr/>
            <p:nvPr/>
          </p:nvSpPr>
          <p:spPr>
            <a:xfrm>
              <a:off x="3430877" y="2751309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1CC1F85-5395-DC90-4AD5-A9538F4BA8EC}"/>
                </a:ext>
              </a:extLst>
            </p:cNvPr>
            <p:cNvSpPr/>
            <p:nvPr/>
          </p:nvSpPr>
          <p:spPr>
            <a:xfrm>
              <a:off x="3594743" y="2839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A84AEB0-5A71-3177-42D2-75669685359E}"/>
              </a:ext>
            </a:extLst>
          </p:cNvPr>
          <p:cNvGrpSpPr/>
          <p:nvPr/>
        </p:nvGrpSpPr>
        <p:grpSpPr>
          <a:xfrm>
            <a:off x="4898039" y="2476797"/>
            <a:ext cx="487866" cy="469746"/>
            <a:chOff x="3430877" y="2586171"/>
            <a:chExt cx="487866" cy="469746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F622262-333C-A68E-E6D4-A9A22A8CDCA3}"/>
                </a:ext>
              </a:extLst>
            </p:cNvPr>
            <p:cNvSpPr/>
            <p:nvPr/>
          </p:nvSpPr>
          <p:spPr>
            <a:xfrm>
              <a:off x="3526777" y="2586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C0B7DAC-BDD0-F2EB-F0EC-DF6550BA9006}"/>
                </a:ext>
              </a:extLst>
            </p:cNvPr>
            <p:cNvSpPr/>
            <p:nvPr/>
          </p:nvSpPr>
          <p:spPr>
            <a:xfrm>
              <a:off x="3702743" y="2586171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2485886-424A-4D66-2EA7-0A714429524C}"/>
                </a:ext>
              </a:extLst>
            </p:cNvPr>
            <p:cNvSpPr/>
            <p:nvPr/>
          </p:nvSpPr>
          <p:spPr>
            <a:xfrm>
              <a:off x="3566810" y="2731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4D3C791-53A5-534A-B7E2-964BB4F14621}"/>
                </a:ext>
              </a:extLst>
            </p:cNvPr>
            <p:cNvSpPr/>
            <p:nvPr/>
          </p:nvSpPr>
          <p:spPr>
            <a:xfrm>
              <a:off x="3702743" y="2694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1E6FFD3-1B84-F791-F688-C78F566DD0F4}"/>
                </a:ext>
              </a:extLst>
            </p:cNvPr>
            <p:cNvSpPr/>
            <p:nvPr/>
          </p:nvSpPr>
          <p:spPr>
            <a:xfrm>
              <a:off x="3430877" y="2751309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2B2A92E-CD56-FAC3-2B0A-756556AAE47A}"/>
                </a:ext>
              </a:extLst>
            </p:cNvPr>
            <p:cNvSpPr/>
            <p:nvPr/>
          </p:nvSpPr>
          <p:spPr>
            <a:xfrm>
              <a:off x="3594743" y="2839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FDCE82B-9321-DBA3-55DB-E9C3F00E4802}"/>
              </a:ext>
            </a:extLst>
          </p:cNvPr>
          <p:cNvGrpSpPr/>
          <p:nvPr/>
        </p:nvGrpSpPr>
        <p:grpSpPr>
          <a:xfrm>
            <a:off x="4020791" y="3416736"/>
            <a:ext cx="487866" cy="469746"/>
            <a:chOff x="3430877" y="2586171"/>
            <a:chExt cx="487866" cy="469746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A565D53-E80D-4B26-B04C-6A54DFC85674}"/>
                </a:ext>
              </a:extLst>
            </p:cNvPr>
            <p:cNvSpPr/>
            <p:nvPr/>
          </p:nvSpPr>
          <p:spPr>
            <a:xfrm>
              <a:off x="3526777" y="2586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7138A12-D01B-86B0-8925-B39C1FE8407C}"/>
                </a:ext>
              </a:extLst>
            </p:cNvPr>
            <p:cNvSpPr/>
            <p:nvPr/>
          </p:nvSpPr>
          <p:spPr>
            <a:xfrm>
              <a:off x="3702743" y="2586171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2138B0B-E600-7876-A37E-82E2CEE4CC59}"/>
                </a:ext>
              </a:extLst>
            </p:cNvPr>
            <p:cNvSpPr/>
            <p:nvPr/>
          </p:nvSpPr>
          <p:spPr>
            <a:xfrm>
              <a:off x="3566810" y="2731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197B6210-AAB9-0403-5664-E30BCCEE3F17}"/>
                </a:ext>
              </a:extLst>
            </p:cNvPr>
            <p:cNvSpPr/>
            <p:nvPr/>
          </p:nvSpPr>
          <p:spPr>
            <a:xfrm>
              <a:off x="3702743" y="2694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5FE335C8-61CB-87BE-0910-515BE8574013}"/>
                </a:ext>
              </a:extLst>
            </p:cNvPr>
            <p:cNvSpPr/>
            <p:nvPr/>
          </p:nvSpPr>
          <p:spPr>
            <a:xfrm>
              <a:off x="3430877" y="2751309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3190FB8-A531-6FE4-589E-CA900641C988}"/>
                </a:ext>
              </a:extLst>
            </p:cNvPr>
            <p:cNvSpPr/>
            <p:nvPr/>
          </p:nvSpPr>
          <p:spPr>
            <a:xfrm>
              <a:off x="3594743" y="2839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B86687F-95E2-76F8-52AA-92EBC6798344}"/>
              </a:ext>
            </a:extLst>
          </p:cNvPr>
          <p:cNvGrpSpPr/>
          <p:nvPr/>
        </p:nvGrpSpPr>
        <p:grpSpPr>
          <a:xfrm>
            <a:off x="9965942" y="2677889"/>
            <a:ext cx="487866" cy="469746"/>
            <a:chOff x="3430877" y="2586171"/>
            <a:chExt cx="487866" cy="469746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730F15E-9B4A-2C51-8372-6734B0020197}"/>
                </a:ext>
              </a:extLst>
            </p:cNvPr>
            <p:cNvSpPr/>
            <p:nvPr/>
          </p:nvSpPr>
          <p:spPr>
            <a:xfrm>
              <a:off x="3526777" y="2586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F83ED7F-8308-68BA-6C15-F6FFDCDE2D90}"/>
                </a:ext>
              </a:extLst>
            </p:cNvPr>
            <p:cNvSpPr/>
            <p:nvPr/>
          </p:nvSpPr>
          <p:spPr>
            <a:xfrm>
              <a:off x="3702743" y="2586171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FDDDF73-7730-FA2E-FCDA-921F08481736}"/>
                </a:ext>
              </a:extLst>
            </p:cNvPr>
            <p:cNvSpPr/>
            <p:nvPr/>
          </p:nvSpPr>
          <p:spPr>
            <a:xfrm>
              <a:off x="3566810" y="2731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547DB09-712D-2998-6EF4-087D64E45A49}"/>
                </a:ext>
              </a:extLst>
            </p:cNvPr>
            <p:cNvSpPr/>
            <p:nvPr/>
          </p:nvSpPr>
          <p:spPr>
            <a:xfrm>
              <a:off x="3702743" y="2694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F8EE82D-C9D0-34C8-BB05-E79C1D1284BB}"/>
                </a:ext>
              </a:extLst>
            </p:cNvPr>
            <p:cNvSpPr/>
            <p:nvPr/>
          </p:nvSpPr>
          <p:spPr>
            <a:xfrm>
              <a:off x="3430877" y="2751309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3AAB1E8-71ED-B073-8A15-EEC5A28627F9}"/>
                </a:ext>
              </a:extLst>
            </p:cNvPr>
            <p:cNvSpPr/>
            <p:nvPr/>
          </p:nvSpPr>
          <p:spPr>
            <a:xfrm>
              <a:off x="3594743" y="2839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17F1D2E-C465-57A3-E164-37D85C8C0AD6}"/>
              </a:ext>
            </a:extLst>
          </p:cNvPr>
          <p:cNvGrpSpPr/>
          <p:nvPr/>
        </p:nvGrpSpPr>
        <p:grpSpPr>
          <a:xfrm>
            <a:off x="9165032" y="3566966"/>
            <a:ext cx="487866" cy="469746"/>
            <a:chOff x="3430877" y="2586171"/>
            <a:chExt cx="487866" cy="469746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0F77952-4A0F-3CF0-F42B-B1C227DC5B7E}"/>
                </a:ext>
              </a:extLst>
            </p:cNvPr>
            <p:cNvSpPr/>
            <p:nvPr/>
          </p:nvSpPr>
          <p:spPr>
            <a:xfrm>
              <a:off x="3526777" y="2586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91DE902-6224-E2FF-2893-7DFEEDA2936B}"/>
                </a:ext>
              </a:extLst>
            </p:cNvPr>
            <p:cNvSpPr/>
            <p:nvPr/>
          </p:nvSpPr>
          <p:spPr>
            <a:xfrm>
              <a:off x="3702743" y="2586171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AE811488-E8E7-0257-4423-A14C32397214}"/>
                </a:ext>
              </a:extLst>
            </p:cNvPr>
            <p:cNvSpPr/>
            <p:nvPr/>
          </p:nvSpPr>
          <p:spPr>
            <a:xfrm>
              <a:off x="3566810" y="2731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CF10F076-AB96-DA26-B74F-B920CE7F2393}"/>
                </a:ext>
              </a:extLst>
            </p:cNvPr>
            <p:cNvSpPr/>
            <p:nvPr/>
          </p:nvSpPr>
          <p:spPr>
            <a:xfrm>
              <a:off x="3702743" y="2694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F13D99D-319F-990B-ED60-18EB0307CEE2}"/>
                </a:ext>
              </a:extLst>
            </p:cNvPr>
            <p:cNvSpPr/>
            <p:nvPr/>
          </p:nvSpPr>
          <p:spPr>
            <a:xfrm>
              <a:off x="3430877" y="2751309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B6F1EE6-BDB7-DE70-B476-524CE7CBB2E6}"/>
                </a:ext>
              </a:extLst>
            </p:cNvPr>
            <p:cNvSpPr/>
            <p:nvPr/>
          </p:nvSpPr>
          <p:spPr>
            <a:xfrm>
              <a:off x="3594743" y="2839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9C40318-3C74-081B-32A4-92DC273C4489}"/>
              </a:ext>
            </a:extLst>
          </p:cNvPr>
          <p:cNvGrpSpPr/>
          <p:nvPr/>
        </p:nvGrpSpPr>
        <p:grpSpPr>
          <a:xfrm>
            <a:off x="8291533" y="2588762"/>
            <a:ext cx="487866" cy="469746"/>
            <a:chOff x="3430877" y="2586171"/>
            <a:chExt cx="487866" cy="469746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A50ACE0F-F8EE-4F8B-65D1-B6A6B2C695EF}"/>
                </a:ext>
              </a:extLst>
            </p:cNvPr>
            <p:cNvSpPr/>
            <p:nvPr/>
          </p:nvSpPr>
          <p:spPr>
            <a:xfrm>
              <a:off x="3526777" y="2586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5540E95-8A70-06D5-CDEC-751F12281A85}"/>
                </a:ext>
              </a:extLst>
            </p:cNvPr>
            <p:cNvSpPr/>
            <p:nvPr/>
          </p:nvSpPr>
          <p:spPr>
            <a:xfrm>
              <a:off x="3702743" y="2586171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E5EA5EDB-CD70-EAB7-80D3-C9BA035433DD}"/>
                </a:ext>
              </a:extLst>
            </p:cNvPr>
            <p:cNvSpPr/>
            <p:nvPr/>
          </p:nvSpPr>
          <p:spPr>
            <a:xfrm>
              <a:off x="3566810" y="2731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1548EACF-B29B-7CC2-F645-1C9516FC2E20}"/>
                </a:ext>
              </a:extLst>
            </p:cNvPr>
            <p:cNvSpPr/>
            <p:nvPr/>
          </p:nvSpPr>
          <p:spPr>
            <a:xfrm>
              <a:off x="3702743" y="2694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D3B9CD03-65DF-D908-7FAB-D55775A1C6DD}"/>
                </a:ext>
              </a:extLst>
            </p:cNvPr>
            <p:cNvSpPr/>
            <p:nvPr/>
          </p:nvSpPr>
          <p:spPr>
            <a:xfrm>
              <a:off x="3430877" y="2751309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9A0683E1-6DE2-0E5B-2786-F6D6DE83D55D}"/>
                </a:ext>
              </a:extLst>
            </p:cNvPr>
            <p:cNvSpPr/>
            <p:nvPr/>
          </p:nvSpPr>
          <p:spPr>
            <a:xfrm>
              <a:off x="3594743" y="2839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1CC01D6-90DF-01C4-1D5A-B42EC44EBF7B}"/>
              </a:ext>
            </a:extLst>
          </p:cNvPr>
          <p:cNvGrpSpPr/>
          <p:nvPr/>
        </p:nvGrpSpPr>
        <p:grpSpPr>
          <a:xfrm>
            <a:off x="7414285" y="3528701"/>
            <a:ext cx="487866" cy="469746"/>
            <a:chOff x="3430877" y="2586171"/>
            <a:chExt cx="487866" cy="469746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F261121E-87CB-3F88-376B-7718D38C419B}"/>
                </a:ext>
              </a:extLst>
            </p:cNvPr>
            <p:cNvSpPr/>
            <p:nvPr/>
          </p:nvSpPr>
          <p:spPr>
            <a:xfrm>
              <a:off x="3526777" y="2586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57571A30-D517-2D09-99B2-015C15DDD298}"/>
                </a:ext>
              </a:extLst>
            </p:cNvPr>
            <p:cNvSpPr/>
            <p:nvPr/>
          </p:nvSpPr>
          <p:spPr>
            <a:xfrm>
              <a:off x="3702743" y="2586171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63881FC6-C734-2822-7700-49CD43571D20}"/>
                </a:ext>
              </a:extLst>
            </p:cNvPr>
            <p:cNvSpPr/>
            <p:nvPr/>
          </p:nvSpPr>
          <p:spPr>
            <a:xfrm>
              <a:off x="3566810" y="2731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24CFE27B-C22C-E9AE-6CD4-AF7D89704260}"/>
                </a:ext>
              </a:extLst>
            </p:cNvPr>
            <p:cNvSpPr/>
            <p:nvPr/>
          </p:nvSpPr>
          <p:spPr>
            <a:xfrm>
              <a:off x="3702743" y="2694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9A40CCBB-56E4-4317-2EEE-83097F43DDDC}"/>
                </a:ext>
              </a:extLst>
            </p:cNvPr>
            <p:cNvSpPr/>
            <p:nvPr/>
          </p:nvSpPr>
          <p:spPr>
            <a:xfrm>
              <a:off x="3430877" y="2751309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77E73A56-F21B-B411-7572-B55AA041D1DA}"/>
                </a:ext>
              </a:extLst>
            </p:cNvPr>
            <p:cNvSpPr/>
            <p:nvPr/>
          </p:nvSpPr>
          <p:spPr>
            <a:xfrm>
              <a:off x="3594743" y="2839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002B29E-60F4-A201-A8B5-6FFE2164BF9F}"/>
              </a:ext>
            </a:extLst>
          </p:cNvPr>
          <p:cNvGrpSpPr/>
          <p:nvPr/>
        </p:nvGrpSpPr>
        <p:grpSpPr>
          <a:xfrm>
            <a:off x="11804217" y="2655051"/>
            <a:ext cx="487866" cy="469746"/>
            <a:chOff x="3430877" y="2586171"/>
            <a:chExt cx="487866" cy="469746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C0FDC525-3DC9-BAF4-6CE0-BC57C84F4487}"/>
                </a:ext>
              </a:extLst>
            </p:cNvPr>
            <p:cNvSpPr/>
            <p:nvPr/>
          </p:nvSpPr>
          <p:spPr>
            <a:xfrm>
              <a:off x="3526777" y="2586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FAAD145D-B65B-784F-47F0-46E5FD1AFFF1}"/>
                </a:ext>
              </a:extLst>
            </p:cNvPr>
            <p:cNvSpPr/>
            <p:nvPr/>
          </p:nvSpPr>
          <p:spPr>
            <a:xfrm>
              <a:off x="3702743" y="2586171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90234F94-14BE-C26D-B6F5-AA5A2DD73D68}"/>
                </a:ext>
              </a:extLst>
            </p:cNvPr>
            <p:cNvSpPr/>
            <p:nvPr/>
          </p:nvSpPr>
          <p:spPr>
            <a:xfrm>
              <a:off x="3566810" y="2731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F7E8630F-214D-F33F-5CDE-B0BE901B052C}"/>
                </a:ext>
              </a:extLst>
            </p:cNvPr>
            <p:cNvSpPr/>
            <p:nvPr/>
          </p:nvSpPr>
          <p:spPr>
            <a:xfrm>
              <a:off x="3702743" y="2694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B44C0E76-E0FB-F4C6-908C-9F4B5D817220}"/>
                </a:ext>
              </a:extLst>
            </p:cNvPr>
            <p:cNvSpPr/>
            <p:nvPr/>
          </p:nvSpPr>
          <p:spPr>
            <a:xfrm>
              <a:off x="3430877" y="2751309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0FE488F0-BC12-EB4B-7A46-E0235BBB206E}"/>
                </a:ext>
              </a:extLst>
            </p:cNvPr>
            <p:cNvSpPr/>
            <p:nvPr/>
          </p:nvSpPr>
          <p:spPr>
            <a:xfrm>
              <a:off x="3594743" y="2839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20B6E862-F34C-4C83-B754-0CD80ACFFD4F}"/>
              </a:ext>
            </a:extLst>
          </p:cNvPr>
          <p:cNvGrpSpPr/>
          <p:nvPr/>
        </p:nvGrpSpPr>
        <p:grpSpPr>
          <a:xfrm>
            <a:off x="10926969" y="3594990"/>
            <a:ext cx="487866" cy="469746"/>
            <a:chOff x="3430877" y="2586171"/>
            <a:chExt cx="487866" cy="469746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DDC0E681-B9A7-03D2-D871-DB1D4062E2F9}"/>
                </a:ext>
              </a:extLst>
            </p:cNvPr>
            <p:cNvSpPr/>
            <p:nvPr/>
          </p:nvSpPr>
          <p:spPr>
            <a:xfrm>
              <a:off x="3526777" y="2586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278F79AD-6468-82C2-BD8E-E4E419781EE6}"/>
                </a:ext>
              </a:extLst>
            </p:cNvPr>
            <p:cNvSpPr/>
            <p:nvPr/>
          </p:nvSpPr>
          <p:spPr>
            <a:xfrm>
              <a:off x="3702743" y="2586171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8F1AD3D-85F6-38B8-D92F-43EBDCA9F531}"/>
                </a:ext>
              </a:extLst>
            </p:cNvPr>
            <p:cNvSpPr/>
            <p:nvPr/>
          </p:nvSpPr>
          <p:spPr>
            <a:xfrm>
              <a:off x="3566810" y="2731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C56A7947-759F-A263-9548-45C832A623C4}"/>
                </a:ext>
              </a:extLst>
            </p:cNvPr>
            <p:cNvSpPr/>
            <p:nvPr/>
          </p:nvSpPr>
          <p:spPr>
            <a:xfrm>
              <a:off x="3702743" y="2694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D4479DA5-A84F-4D6C-5375-1DE6CACC82E7}"/>
                </a:ext>
              </a:extLst>
            </p:cNvPr>
            <p:cNvSpPr/>
            <p:nvPr/>
          </p:nvSpPr>
          <p:spPr>
            <a:xfrm>
              <a:off x="3430877" y="2751309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D84C8210-788D-931D-EBDA-E74F115EDADC}"/>
                </a:ext>
              </a:extLst>
            </p:cNvPr>
            <p:cNvSpPr/>
            <p:nvPr/>
          </p:nvSpPr>
          <p:spPr>
            <a:xfrm>
              <a:off x="3594743" y="2839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117" name="Oval 116">
            <a:extLst>
              <a:ext uri="{FF2B5EF4-FFF2-40B4-BE49-F238E27FC236}">
                <a16:creationId xmlns:a16="http://schemas.microsoft.com/office/drawing/2014/main" id="{7AD5A38D-F155-0CAE-0CCF-9888473B8BAC}"/>
              </a:ext>
            </a:extLst>
          </p:cNvPr>
          <p:cNvSpPr/>
          <p:nvPr/>
        </p:nvSpPr>
        <p:spPr>
          <a:xfrm>
            <a:off x="4441787" y="3007201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3034C607-8989-E8F1-FA20-9878ECE5EB69}"/>
              </a:ext>
            </a:extLst>
          </p:cNvPr>
          <p:cNvSpPr/>
          <p:nvPr/>
        </p:nvSpPr>
        <p:spPr>
          <a:xfrm>
            <a:off x="7654260" y="3102601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B744E016-042E-7130-390A-C50951681336}"/>
              </a:ext>
            </a:extLst>
          </p:cNvPr>
          <p:cNvSpPr/>
          <p:nvPr/>
        </p:nvSpPr>
        <p:spPr>
          <a:xfrm>
            <a:off x="8425353" y="2184394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833ED221-C193-05C8-C389-D6046E423536}"/>
              </a:ext>
            </a:extLst>
          </p:cNvPr>
          <p:cNvSpPr/>
          <p:nvPr/>
        </p:nvSpPr>
        <p:spPr>
          <a:xfrm>
            <a:off x="9262241" y="4142712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5C6DDB0F-7A09-8529-B6F3-B38FBA7E5FB8}"/>
              </a:ext>
            </a:extLst>
          </p:cNvPr>
          <p:cNvSpPr/>
          <p:nvPr/>
        </p:nvSpPr>
        <p:spPr>
          <a:xfrm>
            <a:off x="9529683" y="2661571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556C775D-ABD4-3AC9-413A-C18FF2805AE5}"/>
              </a:ext>
            </a:extLst>
          </p:cNvPr>
          <p:cNvSpPr/>
          <p:nvPr/>
        </p:nvSpPr>
        <p:spPr>
          <a:xfrm>
            <a:off x="10758733" y="3161283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085CE966-4822-D7F2-AED4-85297F1D634C}"/>
              </a:ext>
            </a:extLst>
          </p:cNvPr>
          <p:cNvSpPr/>
          <p:nvPr/>
        </p:nvSpPr>
        <p:spPr>
          <a:xfrm>
            <a:off x="12084000" y="3675363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E20F401E-0133-9F1D-6D2C-71EA92199EAF}"/>
              </a:ext>
            </a:extLst>
          </p:cNvPr>
          <p:cNvSpPr/>
          <p:nvPr/>
        </p:nvSpPr>
        <p:spPr>
          <a:xfrm>
            <a:off x="5074525" y="1950632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2D4DFF86-71BF-6A1B-EF28-5F9DFB97F7E9}"/>
              </a:ext>
            </a:extLst>
          </p:cNvPr>
          <p:cNvSpPr/>
          <p:nvPr/>
        </p:nvSpPr>
        <p:spPr>
          <a:xfrm>
            <a:off x="5648505" y="4122456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0F0C5F08-8FA6-F86C-4A3F-6DB1339805CE}"/>
              </a:ext>
            </a:extLst>
          </p:cNvPr>
          <p:cNvSpPr/>
          <p:nvPr/>
        </p:nvSpPr>
        <p:spPr>
          <a:xfrm>
            <a:off x="1349770" y="2166632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11CF2922-EECB-57A0-7173-CB77AA0E456E}"/>
              </a:ext>
            </a:extLst>
          </p:cNvPr>
          <p:cNvSpPr/>
          <p:nvPr/>
        </p:nvSpPr>
        <p:spPr>
          <a:xfrm>
            <a:off x="438108" y="2997000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0E74DCD-A6BE-BF97-BDC7-CED07A7A93B6}"/>
              </a:ext>
            </a:extLst>
          </p:cNvPr>
          <p:cNvSpPr txBox="1"/>
          <p:nvPr/>
        </p:nvSpPr>
        <p:spPr>
          <a:xfrm>
            <a:off x="204584" y="162911"/>
            <a:ext cx="1476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rade Gothic Inline" panose="020B0504030203020204" pitchFamily="34" charset="0"/>
              </a:rPr>
              <a:t>Lading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376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6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16CF1-0416-A788-AF30-809B0FFE8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1BA174F8-3061-7CDB-AA80-24247F26B3D0}"/>
              </a:ext>
            </a:extLst>
          </p:cNvPr>
          <p:cNvSpPr/>
          <p:nvPr/>
        </p:nvSpPr>
        <p:spPr>
          <a:xfrm>
            <a:off x="3722218" y="2877571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D5A00F9-5EE8-0CD4-9216-F1D128045801}"/>
              </a:ext>
            </a:extLst>
          </p:cNvPr>
          <p:cNvSpPr/>
          <p:nvPr/>
        </p:nvSpPr>
        <p:spPr>
          <a:xfrm>
            <a:off x="7427096" y="2769571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6FD5FF1-2D69-8C15-98EC-922F852C59AB}"/>
              </a:ext>
            </a:extLst>
          </p:cNvPr>
          <p:cNvGrpSpPr/>
          <p:nvPr/>
        </p:nvGrpSpPr>
        <p:grpSpPr>
          <a:xfrm>
            <a:off x="3070954" y="2509305"/>
            <a:ext cx="487866" cy="469746"/>
            <a:chOff x="3430877" y="2586171"/>
            <a:chExt cx="487866" cy="46974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A827CAD-AB47-9EE8-9618-21500BAF0E8C}"/>
                </a:ext>
              </a:extLst>
            </p:cNvPr>
            <p:cNvSpPr/>
            <p:nvPr/>
          </p:nvSpPr>
          <p:spPr>
            <a:xfrm>
              <a:off x="3526777" y="2586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E7FABB2-FD8F-7109-8DAA-697D9DE08654}"/>
                </a:ext>
              </a:extLst>
            </p:cNvPr>
            <p:cNvSpPr/>
            <p:nvPr/>
          </p:nvSpPr>
          <p:spPr>
            <a:xfrm>
              <a:off x="3702743" y="2586171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22ACACB-992A-5280-D187-0DFFB5559C48}"/>
                </a:ext>
              </a:extLst>
            </p:cNvPr>
            <p:cNvSpPr/>
            <p:nvPr/>
          </p:nvSpPr>
          <p:spPr>
            <a:xfrm>
              <a:off x="3566810" y="2731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890E8E7-86A2-28F7-8F7C-2BD46401CECB}"/>
                </a:ext>
              </a:extLst>
            </p:cNvPr>
            <p:cNvSpPr/>
            <p:nvPr/>
          </p:nvSpPr>
          <p:spPr>
            <a:xfrm>
              <a:off x="3702743" y="2694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F07CB05-E54D-43AC-497D-44DA443D890B}"/>
                </a:ext>
              </a:extLst>
            </p:cNvPr>
            <p:cNvSpPr/>
            <p:nvPr/>
          </p:nvSpPr>
          <p:spPr>
            <a:xfrm>
              <a:off x="3430877" y="2751309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02C2EB3-BBE7-3D49-5244-912493B2E912}"/>
                </a:ext>
              </a:extLst>
            </p:cNvPr>
            <p:cNvSpPr/>
            <p:nvPr/>
          </p:nvSpPr>
          <p:spPr>
            <a:xfrm>
              <a:off x="3594743" y="2839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166B2D7F-6B02-05F3-718C-1BAFC4C8965F}"/>
              </a:ext>
            </a:extLst>
          </p:cNvPr>
          <p:cNvSpPr/>
          <p:nvPr/>
        </p:nvSpPr>
        <p:spPr>
          <a:xfrm>
            <a:off x="3101538" y="3675363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66ECDF-E341-C8EF-D147-49D6B02636EC}"/>
              </a:ext>
            </a:extLst>
          </p:cNvPr>
          <p:cNvGrpSpPr/>
          <p:nvPr/>
        </p:nvGrpSpPr>
        <p:grpSpPr>
          <a:xfrm>
            <a:off x="2270044" y="3398382"/>
            <a:ext cx="487866" cy="469746"/>
            <a:chOff x="3430877" y="2586171"/>
            <a:chExt cx="487866" cy="46974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1CA4D22-19B7-E776-9AAA-7D8080A8F675}"/>
                </a:ext>
              </a:extLst>
            </p:cNvPr>
            <p:cNvSpPr/>
            <p:nvPr/>
          </p:nvSpPr>
          <p:spPr>
            <a:xfrm>
              <a:off x="3526777" y="2586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E837F96-A29F-5DFF-0E35-C83445F03BC5}"/>
                </a:ext>
              </a:extLst>
            </p:cNvPr>
            <p:cNvSpPr/>
            <p:nvPr/>
          </p:nvSpPr>
          <p:spPr>
            <a:xfrm>
              <a:off x="3702743" y="2586171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9C654D7-B076-294C-12C1-57F5C6D2654F}"/>
                </a:ext>
              </a:extLst>
            </p:cNvPr>
            <p:cNvSpPr/>
            <p:nvPr/>
          </p:nvSpPr>
          <p:spPr>
            <a:xfrm>
              <a:off x="3566810" y="2731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57C364C-A013-3288-80F8-1999ED166500}"/>
                </a:ext>
              </a:extLst>
            </p:cNvPr>
            <p:cNvSpPr/>
            <p:nvPr/>
          </p:nvSpPr>
          <p:spPr>
            <a:xfrm>
              <a:off x="3702743" y="2694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4F89AA3-278C-4D9E-A5A0-F998E9EC22E3}"/>
                </a:ext>
              </a:extLst>
            </p:cNvPr>
            <p:cNvSpPr/>
            <p:nvPr/>
          </p:nvSpPr>
          <p:spPr>
            <a:xfrm>
              <a:off x="3430877" y="2751309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B69BDB4-AD2C-D200-22FD-7DBCF5C9E4B2}"/>
                </a:ext>
              </a:extLst>
            </p:cNvPr>
            <p:cNvSpPr/>
            <p:nvPr/>
          </p:nvSpPr>
          <p:spPr>
            <a:xfrm>
              <a:off x="3594743" y="2839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2619309-0300-178B-94B6-A35544E8C251}"/>
              </a:ext>
            </a:extLst>
          </p:cNvPr>
          <p:cNvGrpSpPr/>
          <p:nvPr/>
        </p:nvGrpSpPr>
        <p:grpSpPr>
          <a:xfrm>
            <a:off x="1396545" y="2420178"/>
            <a:ext cx="487866" cy="469746"/>
            <a:chOff x="3430877" y="2586171"/>
            <a:chExt cx="487866" cy="46974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B4A7DE6-85BE-1C98-E56E-F6D529833FE4}"/>
                </a:ext>
              </a:extLst>
            </p:cNvPr>
            <p:cNvSpPr/>
            <p:nvPr/>
          </p:nvSpPr>
          <p:spPr>
            <a:xfrm>
              <a:off x="3526777" y="2586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B50E1CC-D6A5-485E-0DA6-67D6EB9C0F59}"/>
                </a:ext>
              </a:extLst>
            </p:cNvPr>
            <p:cNvSpPr/>
            <p:nvPr/>
          </p:nvSpPr>
          <p:spPr>
            <a:xfrm>
              <a:off x="3702743" y="2586171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1861BAD-48AE-E35F-E0E4-839E97D4CC16}"/>
                </a:ext>
              </a:extLst>
            </p:cNvPr>
            <p:cNvSpPr/>
            <p:nvPr/>
          </p:nvSpPr>
          <p:spPr>
            <a:xfrm>
              <a:off x="3566810" y="2731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8A592C1-B6C4-8960-477A-286DBA20AA96}"/>
                </a:ext>
              </a:extLst>
            </p:cNvPr>
            <p:cNvSpPr/>
            <p:nvPr/>
          </p:nvSpPr>
          <p:spPr>
            <a:xfrm>
              <a:off x="3702743" y="2694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CF1E32B-3041-66AA-AECD-796B32C9D7D3}"/>
                </a:ext>
              </a:extLst>
            </p:cNvPr>
            <p:cNvSpPr/>
            <p:nvPr/>
          </p:nvSpPr>
          <p:spPr>
            <a:xfrm>
              <a:off x="3430877" y="2751309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3A64278-C9E0-BA06-1D50-1470591D812F}"/>
                </a:ext>
              </a:extLst>
            </p:cNvPr>
            <p:cNvSpPr/>
            <p:nvPr/>
          </p:nvSpPr>
          <p:spPr>
            <a:xfrm>
              <a:off x="3594743" y="2839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BC28DE3-FF58-0237-D9D7-303883F9F8A0}"/>
              </a:ext>
            </a:extLst>
          </p:cNvPr>
          <p:cNvGrpSpPr/>
          <p:nvPr/>
        </p:nvGrpSpPr>
        <p:grpSpPr>
          <a:xfrm>
            <a:off x="519297" y="3360117"/>
            <a:ext cx="487866" cy="469746"/>
            <a:chOff x="3430877" y="2586171"/>
            <a:chExt cx="487866" cy="469746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718CED0-A86C-7157-EA5D-6A846FC93061}"/>
                </a:ext>
              </a:extLst>
            </p:cNvPr>
            <p:cNvSpPr/>
            <p:nvPr/>
          </p:nvSpPr>
          <p:spPr>
            <a:xfrm>
              <a:off x="3526777" y="2586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6C297E3-8DBF-35AE-6FDD-A47E55705B62}"/>
                </a:ext>
              </a:extLst>
            </p:cNvPr>
            <p:cNvSpPr/>
            <p:nvPr/>
          </p:nvSpPr>
          <p:spPr>
            <a:xfrm>
              <a:off x="3702743" y="2586171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8926EDF-E75D-DEF8-9150-7A2033DBAE91}"/>
                </a:ext>
              </a:extLst>
            </p:cNvPr>
            <p:cNvSpPr/>
            <p:nvPr/>
          </p:nvSpPr>
          <p:spPr>
            <a:xfrm>
              <a:off x="3566810" y="2731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95A99C9-D7BA-736A-EEA6-FA7431F819C9}"/>
                </a:ext>
              </a:extLst>
            </p:cNvPr>
            <p:cNvSpPr/>
            <p:nvPr/>
          </p:nvSpPr>
          <p:spPr>
            <a:xfrm>
              <a:off x="3702743" y="2694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24A1B65-CCCC-2361-F852-6882B851FDBF}"/>
                </a:ext>
              </a:extLst>
            </p:cNvPr>
            <p:cNvSpPr/>
            <p:nvPr/>
          </p:nvSpPr>
          <p:spPr>
            <a:xfrm>
              <a:off x="3430877" y="2751309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8230F3D-2F6C-C36F-E7E2-12F2142F60F6}"/>
                </a:ext>
              </a:extLst>
            </p:cNvPr>
            <p:cNvSpPr/>
            <p:nvPr/>
          </p:nvSpPr>
          <p:spPr>
            <a:xfrm>
              <a:off x="3594743" y="2839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E6BE533-FD56-0FD1-9BDB-6C03D42D3C6D}"/>
              </a:ext>
            </a:extLst>
          </p:cNvPr>
          <p:cNvGrpSpPr/>
          <p:nvPr/>
        </p:nvGrpSpPr>
        <p:grpSpPr>
          <a:xfrm>
            <a:off x="6572448" y="2565924"/>
            <a:ext cx="487866" cy="469746"/>
            <a:chOff x="3430877" y="2586171"/>
            <a:chExt cx="487866" cy="46974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FC0A388-BB4B-65BB-D22C-E6C118218B8C}"/>
                </a:ext>
              </a:extLst>
            </p:cNvPr>
            <p:cNvSpPr/>
            <p:nvPr/>
          </p:nvSpPr>
          <p:spPr>
            <a:xfrm>
              <a:off x="3526777" y="2586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22A43E5-A575-9985-087B-C8155128054A}"/>
                </a:ext>
              </a:extLst>
            </p:cNvPr>
            <p:cNvSpPr/>
            <p:nvPr/>
          </p:nvSpPr>
          <p:spPr>
            <a:xfrm>
              <a:off x="3702743" y="2586171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3A383B8-800C-2204-5C13-C318F5E65093}"/>
                </a:ext>
              </a:extLst>
            </p:cNvPr>
            <p:cNvSpPr/>
            <p:nvPr/>
          </p:nvSpPr>
          <p:spPr>
            <a:xfrm>
              <a:off x="3566810" y="2731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36FBA08-BDB5-37E4-5631-CB017C171078}"/>
                </a:ext>
              </a:extLst>
            </p:cNvPr>
            <p:cNvSpPr/>
            <p:nvPr/>
          </p:nvSpPr>
          <p:spPr>
            <a:xfrm>
              <a:off x="3702743" y="2694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4DAC82A-C766-A066-DEA9-B167A759BA39}"/>
                </a:ext>
              </a:extLst>
            </p:cNvPr>
            <p:cNvSpPr/>
            <p:nvPr/>
          </p:nvSpPr>
          <p:spPr>
            <a:xfrm>
              <a:off x="3430877" y="2751309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520A200-4F5B-67A5-1A2F-D2CACE0A93C5}"/>
                </a:ext>
              </a:extLst>
            </p:cNvPr>
            <p:cNvSpPr/>
            <p:nvPr/>
          </p:nvSpPr>
          <p:spPr>
            <a:xfrm>
              <a:off x="3594743" y="2839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728C499-DF93-CFBA-4004-169F92F73D7D}"/>
              </a:ext>
            </a:extLst>
          </p:cNvPr>
          <p:cNvGrpSpPr/>
          <p:nvPr/>
        </p:nvGrpSpPr>
        <p:grpSpPr>
          <a:xfrm>
            <a:off x="5771538" y="3455001"/>
            <a:ext cx="487866" cy="469746"/>
            <a:chOff x="3430877" y="2586171"/>
            <a:chExt cx="487866" cy="469746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17899E8-D647-CB37-3375-461620455A69}"/>
                </a:ext>
              </a:extLst>
            </p:cNvPr>
            <p:cNvSpPr/>
            <p:nvPr/>
          </p:nvSpPr>
          <p:spPr>
            <a:xfrm>
              <a:off x="3526777" y="2586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FEDC60F-2098-1225-4A27-9C03AC2821CD}"/>
                </a:ext>
              </a:extLst>
            </p:cNvPr>
            <p:cNvSpPr/>
            <p:nvPr/>
          </p:nvSpPr>
          <p:spPr>
            <a:xfrm>
              <a:off x="3702743" y="2586171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AEAC2F3-DF48-5877-AA83-3A084E28951B}"/>
                </a:ext>
              </a:extLst>
            </p:cNvPr>
            <p:cNvSpPr/>
            <p:nvPr/>
          </p:nvSpPr>
          <p:spPr>
            <a:xfrm>
              <a:off x="3566810" y="2731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DDA803A-726D-B49B-FC93-612EF0C496D0}"/>
                </a:ext>
              </a:extLst>
            </p:cNvPr>
            <p:cNvSpPr/>
            <p:nvPr/>
          </p:nvSpPr>
          <p:spPr>
            <a:xfrm>
              <a:off x="3702743" y="2694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F41D662-5181-A4A2-3D02-E41410709B76}"/>
                </a:ext>
              </a:extLst>
            </p:cNvPr>
            <p:cNvSpPr/>
            <p:nvPr/>
          </p:nvSpPr>
          <p:spPr>
            <a:xfrm>
              <a:off x="3430877" y="2751309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9E9557E-CEFA-000A-BD05-98848A54B9D7}"/>
                </a:ext>
              </a:extLst>
            </p:cNvPr>
            <p:cNvSpPr/>
            <p:nvPr/>
          </p:nvSpPr>
          <p:spPr>
            <a:xfrm>
              <a:off x="3594743" y="2839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583E138-D55E-867F-5714-E4A086BAEA57}"/>
              </a:ext>
            </a:extLst>
          </p:cNvPr>
          <p:cNvGrpSpPr/>
          <p:nvPr/>
        </p:nvGrpSpPr>
        <p:grpSpPr>
          <a:xfrm>
            <a:off x="4898039" y="2476797"/>
            <a:ext cx="487866" cy="469746"/>
            <a:chOff x="3430877" y="2586171"/>
            <a:chExt cx="487866" cy="469746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6E4F516-47E9-F45A-297B-BCE1B05C4D2F}"/>
                </a:ext>
              </a:extLst>
            </p:cNvPr>
            <p:cNvSpPr/>
            <p:nvPr/>
          </p:nvSpPr>
          <p:spPr>
            <a:xfrm>
              <a:off x="3526777" y="2586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D52CC1E-E457-7484-4003-11C868EFD70F}"/>
                </a:ext>
              </a:extLst>
            </p:cNvPr>
            <p:cNvSpPr/>
            <p:nvPr/>
          </p:nvSpPr>
          <p:spPr>
            <a:xfrm>
              <a:off x="3702743" y="2586171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66E9C6E-9D0D-5A24-C87E-9EC574A46D62}"/>
                </a:ext>
              </a:extLst>
            </p:cNvPr>
            <p:cNvSpPr/>
            <p:nvPr/>
          </p:nvSpPr>
          <p:spPr>
            <a:xfrm>
              <a:off x="3566810" y="2731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0B1F1DC-5DD2-38B3-BB7B-C2681F61350D}"/>
                </a:ext>
              </a:extLst>
            </p:cNvPr>
            <p:cNvSpPr/>
            <p:nvPr/>
          </p:nvSpPr>
          <p:spPr>
            <a:xfrm>
              <a:off x="3702743" y="2694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2D250B4-C6D9-A25E-0036-A88163C9C500}"/>
                </a:ext>
              </a:extLst>
            </p:cNvPr>
            <p:cNvSpPr/>
            <p:nvPr/>
          </p:nvSpPr>
          <p:spPr>
            <a:xfrm>
              <a:off x="3430877" y="2751309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62D5959-8455-CA63-3946-095632822107}"/>
                </a:ext>
              </a:extLst>
            </p:cNvPr>
            <p:cNvSpPr/>
            <p:nvPr/>
          </p:nvSpPr>
          <p:spPr>
            <a:xfrm>
              <a:off x="3594743" y="2839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745CEA7-4B39-9388-0A79-709190DA8176}"/>
              </a:ext>
            </a:extLst>
          </p:cNvPr>
          <p:cNvGrpSpPr/>
          <p:nvPr/>
        </p:nvGrpSpPr>
        <p:grpSpPr>
          <a:xfrm>
            <a:off x="4020791" y="3416736"/>
            <a:ext cx="487866" cy="469746"/>
            <a:chOff x="3430877" y="2586171"/>
            <a:chExt cx="487866" cy="469746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7B77469-F309-3DA4-9661-E4E6FF987223}"/>
                </a:ext>
              </a:extLst>
            </p:cNvPr>
            <p:cNvSpPr/>
            <p:nvPr/>
          </p:nvSpPr>
          <p:spPr>
            <a:xfrm>
              <a:off x="3526777" y="2586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98E0517-8E74-735E-5FF3-2587AA2E0499}"/>
                </a:ext>
              </a:extLst>
            </p:cNvPr>
            <p:cNvSpPr/>
            <p:nvPr/>
          </p:nvSpPr>
          <p:spPr>
            <a:xfrm>
              <a:off x="3702743" y="2586171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5EE8A86-0DF5-C9A0-4097-541ACA6927FE}"/>
                </a:ext>
              </a:extLst>
            </p:cNvPr>
            <p:cNvSpPr/>
            <p:nvPr/>
          </p:nvSpPr>
          <p:spPr>
            <a:xfrm>
              <a:off x="3566810" y="2731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36C3031-FF15-D890-9041-930D05D7BABC}"/>
                </a:ext>
              </a:extLst>
            </p:cNvPr>
            <p:cNvSpPr/>
            <p:nvPr/>
          </p:nvSpPr>
          <p:spPr>
            <a:xfrm>
              <a:off x="3702743" y="2694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CF79861-DD2D-AAD2-F8DE-525543666DD7}"/>
                </a:ext>
              </a:extLst>
            </p:cNvPr>
            <p:cNvSpPr/>
            <p:nvPr/>
          </p:nvSpPr>
          <p:spPr>
            <a:xfrm>
              <a:off x="3430877" y="2751309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DA80D1B-5832-1CB2-B342-068A17D8AEB4}"/>
                </a:ext>
              </a:extLst>
            </p:cNvPr>
            <p:cNvSpPr/>
            <p:nvPr/>
          </p:nvSpPr>
          <p:spPr>
            <a:xfrm>
              <a:off x="3594743" y="2839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8BBD161-3228-96F2-3FBF-FD2119E1C0BE}"/>
              </a:ext>
            </a:extLst>
          </p:cNvPr>
          <p:cNvGrpSpPr/>
          <p:nvPr/>
        </p:nvGrpSpPr>
        <p:grpSpPr>
          <a:xfrm>
            <a:off x="9965942" y="2677889"/>
            <a:ext cx="487866" cy="469746"/>
            <a:chOff x="3430877" y="2586171"/>
            <a:chExt cx="487866" cy="469746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D5C358C-97B6-380A-7E68-9821ADE325F7}"/>
                </a:ext>
              </a:extLst>
            </p:cNvPr>
            <p:cNvSpPr/>
            <p:nvPr/>
          </p:nvSpPr>
          <p:spPr>
            <a:xfrm>
              <a:off x="3526777" y="2586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6C6F4D75-0A89-F899-EF51-5507FFCBD0F1}"/>
                </a:ext>
              </a:extLst>
            </p:cNvPr>
            <p:cNvSpPr/>
            <p:nvPr/>
          </p:nvSpPr>
          <p:spPr>
            <a:xfrm>
              <a:off x="3702743" y="2586171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294B2577-32DA-D250-91D9-C45D3F419F3C}"/>
                </a:ext>
              </a:extLst>
            </p:cNvPr>
            <p:cNvSpPr/>
            <p:nvPr/>
          </p:nvSpPr>
          <p:spPr>
            <a:xfrm>
              <a:off x="3566810" y="2731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6C603E9-DEA7-B28D-C145-237809B605CE}"/>
                </a:ext>
              </a:extLst>
            </p:cNvPr>
            <p:cNvSpPr/>
            <p:nvPr/>
          </p:nvSpPr>
          <p:spPr>
            <a:xfrm>
              <a:off x="3702743" y="2694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F44788D-1533-3A50-7CD3-CFF486F5192B}"/>
                </a:ext>
              </a:extLst>
            </p:cNvPr>
            <p:cNvSpPr/>
            <p:nvPr/>
          </p:nvSpPr>
          <p:spPr>
            <a:xfrm>
              <a:off x="3430877" y="2751309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2DC9D55D-BD2F-6C34-D5CD-B339DBAC46F5}"/>
                </a:ext>
              </a:extLst>
            </p:cNvPr>
            <p:cNvSpPr/>
            <p:nvPr/>
          </p:nvSpPr>
          <p:spPr>
            <a:xfrm>
              <a:off x="3594743" y="2839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5DA991A-29F2-5113-92CA-0BF063242C03}"/>
              </a:ext>
            </a:extLst>
          </p:cNvPr>
          <p:cNvGrpSpPr/>
          <p:nvPr/>
        </p:nvGrpSpPr>
        <p:grpSpPr>
          <a:xfrm>
            <a:off x="9165032" y="3566966"/>
            <a:ext cx="487866" cy="469746"/>
            <a:chOff x="3430877" y="2586171"/>
            <a:chExt cx="487866" cy="469746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4D64FD88-6A07-C0B7-F689-DD6B400FE00F}"/>
                </a:ext>
              </a:extLst>
            </p:cNvPr>
            <p:cNvSpPr/>
            <p:nvPr/>
          </p:nvSpPr>
          <p:spPr>
            <a:xfrm>
              <a:off x="3526777" y="2586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A768341-9C4C-688B-245C-7997378E7ACD}"/>
                </a:ext>
              </a:extLst>
            </p:cNvPr>
            <p:cNvSpPr/>
            <p:nvPr/>
          </p:nvSpPr>
          <p:spPr>
            <a:xfrm>
              <a:off x="3702743" y="2586171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257575EC-FBC7-31F4-21D1-E5197FA387C3}"/>
                </a:ext>
              </a:extLst>
            </p:cNvPr>
            <p:cNvSpPr/>
            <p:nvPr/>
          </p:nvSpPr>
          <p:spPr>
            <a:xfrm>
              <a:off x="3566810" y="2731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F7E37CC0-73D0-2AF7-10D5-D8BE443EAAA3}"/>
                </a:ext>
              </a:extLst>
            </p:cNvPr>
            <p:cNvSpPr/>
            <p:nvPr/>
          </p:nvSpPr>
          <p:spPr>
            <a:xfrm>
              <a:off x="3702743" y="2694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2CAFEF98-B2AF-A75F-1D99-464A8A28207B}"/>
                </a:ext>
              </a:extLst>
            </p:cNvPr>
            <p:cNvSpPr/>
            <p:nvPr/>
          </p:nvSpPr>
          <p:spPr>
            <a:xfrm>
              <a:off x="3430877" y="2751309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B2118BF-0E22-8053-9FBB-B36ACF48F26A}"/>
                </a:ext>
              </a:extLst>
            </p:cNvPr>
            <p:cNvSpPr/>
            <p:nvPr/>
          </p:nvSpPr>
          <p:spPr>
            <a:xfrm>
              <a:off x="3594743" y="2839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B638783-0137-F9A6-0832-94312C2537BE}"/>
              </a:ext>
            </a:extLst>
          </p:cNvPr>
          <p:cNvGrpSpPr/>
          <p:nvPr/>
        </p:nvGrpSpPr>
        <p:grpSpPr>
          <a:xfrm>
            <a:off x="8291533" y="2588762"/>
            <a:ext cx="487866" cy="469746"/>
            <a:chOff x="3430877" y="2586171"/>
            <a:chExt cx="487866" cy="469746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CCE79F27-B4A1-29CD-1130-FA869834B3DC}"/>
                </a:ext>
              </a:extLst>
            </p:cNvPr>
            <p:cNvSpPr/>
            <p:nvPr/>
          </p:nvSpPr>
          <p:spPr>
            <a:xfrm>
              <a:off x="3526777" y="2586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3C282A26-9E76-EB40-B7CA-52107B48C5B5}"/>
                </a:ext>
              </a:extLst>
            </p:cNvPr>
            <p:cNvSpPr/>
            <p:nvPr/>
          </p:nvSpPr>
          <p:spPr>
            <a:xfrm>
              <a:off x="3702743" y="2586171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9120F2E4-0152-FBD0-FC0F-B073078700ED}"/>
                </a:ext>
              </a:extLst>
            </p:cNvPr>
            <p:cNvSpPr/>
            <p:nvPr/>
          </p:nvSpPr>
          <p:spPr>
            <a:xfrm>
              <a:off x="3566810" y="2731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A1982CDF-325B-C10B-74BD-22E93C361ABE}"/>
                </a:ext>
              </a:extLst>
            </p:cNvPr>
            <p:cNvSpPr/>
            <p:nvPr/>
          </p:nvSpPr>
          <p:spPr>
            <a:xfrm>
              <a:off x="3702743" y="2694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3F04338A-D3C8-D1D0-9A6D-C909F8327EC6}"/>
                </a:ext>
              </a:extLst>
            </p:cNvPr>
            <p:cNvSpPr/>
            <p:nvPr/>
          </p:nvSpPr>
          <p:spPr>
            <a:xfrm>
              <a:off x="3430877" y="2751309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1D6AD825-9DD9-2ACF-D69B-37092678C6B4}"/>
                </a:ext>
              </a:extLst>
            </p:cNvPr>
            <p:cNvSpPr/>
            <p:nvPr/>
          </p:nvSpPr>
          <p:spPr>
            <a:xfrm>
              <a:off x="3594743" y="2839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6CF6CA4-5BC0-6688-A7E7-1D047647A3A1}"/>
              </a:ext>
            </a:extLst>
          </p:cNvPr>
          <p:cNvGrpSpPr/>
          <p:nvPr/>
        </p:nvGrpSpPr>
        <p:grpSpPr>
          <a:xfrm>
            <a:off x="7414285" y="3528701"/>
            <a:ext cx="487866" cy="469746"/>
            <a:chOff x="3430877" y="2586171"/>
            <a:chExt cx="487866" cy="469746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8352A29C-76A8-7375-229E-D374B9413F45}"/>
                </a:ext>
              </a:extLst>
            </p:cNvPr>
            <p:cNvSpPr/>
            <p:nvPr/>
          </p:nvSpPr>
          <p:spPr>
            <a:xfrm>
              <a:off x="3526777" y="2586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63CCA120-9C4A-36C8-1EC8-B6531A943C55}"/>
                </a:ext>
              </a:extLst>
            </p:cNvPr>
            <p:cNvSpPr/>
            <p:nvPr/>
          </p:nvSpPr>
          <p:spPr>
            <a:xfrm>
              <a:off x="3702743" y="2586171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54DAF50-EF11-2BE5-B511-79F8A2511590}"/>
                </a:ext>
              </a:extLst>
            </p:cNvPr>
            <p:cNvSpPr/>
            <p:nvPr/>
          </p:nvSpPr>
          <p:spPr>
            <a:xfrm>
              <a:off x="3566810" y="2731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5ED19F9-D3A6-54F1-8A53-78F484F8711A}"/>
                </a:ext>
              </a:extLst>
            </p:cNvPr>
            <p:cNvSpPr/>
            <p:nvPr/>
          </p:nvSpPr>
          <p:spPr>
            <a:xfrm>
              <a:off x="3702743" y="2694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70576EEA-5865-CA42-8156-5D12840C2DBA}"/>
                </a:ext>
              </a:extLst>
            </p:cNvPr>
            <p:cNvSpPr/>
            <p:nvPr/>
          </p:nvSpPr>
          <p:spPr>
            <a:xfrm>
              <a:off x="3430877" y="2751309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7771682E-5204-BA18-F1B6-6AFC4C9CF54C}"/>
                </a:ext>
              </a:extLst>
            </p:cNvPr>
            <p:cNvSpPr/>
            <p:nvPr/>
          </p:nvSpPr>
          <p:spPr>
            <a:xfrm>
              <a:off x="3594743" y="2839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33999D9-C1A4-E938-6528-CEDF207840D9}"/>
              </a:ext>
            </a:extLst>
          </p:cNvPr>
          <p:cNvGrpSpPr/>
          <p:nvPr/>
        </p:nvGrpSpPr>
        <p:grpSpPr>
          <a:xfrm>
            <a:off x="11804217" y="2655051"/>
            <a:ext cx="487866" cy="469746"/>
            <a:chOff x="3430877" y="2586171"/>
            <a:chExt cx="487866" cy="469746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87768837-087F-39D5-E6C7-D98193D3109A}"/>
                </a:ext>
              </a:extLst>
            </p:cNvPr>
            <p:cNvSpPr/>
            <p:nvPr/>
          </p:nvSpPr>
          <p:spPr>
            <a:xfrm>
              <a:off x="3526777" y="2586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4681F317-431C-A4A6-27E7-5A28C14FD573}"/>
                </a:ext>
              </a:extLst>
            </p:cNvPr>
            <p:cNvSpPr/>
            <p:nvPr/>
          </p:nvSpPr>
          <p:spPr>
            <a:xfrm>
              <a:off x="3702743" y="2586171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7737A611-DFFF-7DCD-DF8D-3E9E7C20998C}"/>
                </a:ext>
              </a:extLst>
            </p:cNvPr>
            <p:cNvSpPr/>
            <p:nvPr/>
          </p:nvSpPr>
          <p:spPr>
            <a:xfrm>
              <a:off x="3566810" y="2731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9E46B7D6-551C-EA4A-3BFB-995EB0A1A99E}"/>
                </a:ext>
              </a:extLst>
            </p:cNvPr>
            <p:cNvSpPr/>
            <p:nvPr/>
          </p:nvSpPr>
          <p:spPr>
            <a:xfrm>
              <a:off x="3702743" y="2694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E1BA44F3-E396-76B7-07FE-5D3A82C7FE82}"/>
                </a:ext>
              </a:extLst>
            </p:cNvPr>
            <p:cNvSpPr/>
            <p:nvPr/>
          </p:nvSpPr>
          <p:spPr>
            <a:xfrm>
              <a:off x="3430877" y="2751309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846FEFB0-5792-0A4D-D926-FD76DDBB9F8C}"/>
                </a:ext>
              </a:extLst>
            </p:cNvPr>
            <p:cNvSpPr/>
            <p:nvPr/>
          </p:nvSpPr>
          <p:spPr>
            <a:xfrm>
              <a:off x="3594743" y="2839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C3315D12-4761-BD36-F248-21DDAEC34987}"/>
              </a:ext>
            </a:extLst>
          </p:cNvPr>
          <p:cNvGrpSpPr/>
          <p:nvPr/>
        </p:nvGrpSpPr>
        <p:grpSpPr>
          <a:xfrm>
            <a:off x="10926969" y="3594990"/>
            <a:ext cx="487866" cy="469746"/>
            <a:chOff x="3430877" y="2586171"/>
            <a:chExt cx="487866" cy="469746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F16D49A3-3342-A89E-4F84-1D2E4DC00FD3}"/>
                </a:ext>
              </a:extLst>
            </p:cNvPr>
            <p:cNvSpPr/>
            <p:nvPr/>
          </p:nvSpPr>
          <p:spPr>
            <a:xfrm>
              <a:off x="3526777" y="2586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273BE4A7-C40F-397C-3340-8BCBC5DDDC6C}"/>
                </a:ext>
              </a:extLst>
            </p:cNvPr>
            <p:cNvSpPr/>
            <p:nvPr/>
          </p:nvSpPr>
          <p:spPr>
            <a:xfrm>
              <a:off x="3702743" y="2586171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C1AE89AA-9584-9352-D14F-72B164318CC5}"/>
                </a:ext>
              </a:extLst>
            </p:cNvPr>
            <p:cNvSpPr/>
            <p:nvPr/>
          </p:nvSpPr>
          <p:spPr>
            <a:xfrm>
              <a:off x="3566810" y="2731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97DB9AC6-6CC8-BA5F-0ACA-8B785CB684E1}"/>
                </a:ext>
              </a:extLst>
            </p:cNvPr>
            <p:cNvSpPr/>
            <p:nvPr/>
          </p:nvSpPr>
          <p:spPr>
            <a:xfrm>
              <a:off x="3702743" y="2694171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1B2DB05E-AB25-CD17-9B5A-17ED0718DB6D}"/>
                </a:ext>
              </a:extLst>
            </p:cNvPr>
            <p:cNvSpPr/>
            <p:nvPr/>
          </p:nvSpPr>
          <p:spPr>
            <a:xfrm>
              <a:off x="3430877" y="2751309"/>
              <a:ext cx="216000" cy="216000"/>
            </a:xfrm>
            <a:prstGeom prst="ellipse">
              <a:avLst/>
            </a:prstGeom>
            <a:ln w="3492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+</a:t>
              </a:r>
              <a:endParaRPr lang="nl-NL" dirty="0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B05CEEA3-95F6-A9C2-7E85-B79CE740D541}"/>
                </a:ext>
              </a:extLst>
            </p:cNvPr>
            <p:cNvSpPr/>
            <p:nvPr/>
          </p:nvSpPr>
          <p:spPr>
            <a:xfrm>
              <a:off x="3594743" y="2839917"/>
              <a:ext cx="216000" cy="216000"/>
            </a:xfrm>
            <a:prstGeom prst="ellipse">
              <a:avLst/>
            </a:prstGeom>
            <a:ln w="349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117" name="Oval 116">
            <a:extLst>
              <a:ext uri="{FF2B5EF4-FFF2-40B4-BE49-F238E27FC236}">
                <a16:creationId xmlns:a16="http://schemas.microsoft.com/office/drawing/2014/main" id="{7E2568EB-09F7-B690-400B-64054B9A1514}"/>
              </a:ext>
            </a:extLst>
          </p:cNvPr>
          <p:cNvSpPr/>
          <p:nvPr/>
        </p:nvSpPr>
        <p:spPr>
          <a:xfrm>
            <a:off x="4945308" y="3377283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683E9C90-948D-FBD3-AF94-6266209D0151}"/>
              </a:ext>
            </a:extLst>
          </p:cNvPr>
          <p:cNvSpPr/>
          <p:nvPr/>
        </p:nvSpPr>
        <p:spPr>
          <a:xfrm>
            <a:off x="8209353" y="3485283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7785B4A4-5783-2AE9-BC60-CB2EDAD67F74}"/>
              </a:ext>
            </a:extLst>
          </p:cNvPr>
          <p:cNvSpPr/>
          <p:nvPr/>
        </p:nvSpPr>
        <p:spPr>
          <a:xfrm>
            <a:off x="9057651" y="2734418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EABDE042-5FCB-8FF7-637C-E522AAD07EA3}"/>
              </a:ext>
            </a:extLst>
          </p:cNvPr>
          <p:cNvSpPr/>
          <p:nvPr/>
        </p:nvSpPr>
        <p:spPr>
          <a:xfrm>
            <a:off x="10038677" y="3701283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01FEDB24-4B37-6B1C-38C2-D4F20E9672A3}"/>
              </a:ext>
            </a:extLst>
          </p:cNvPr>
          <p:cNvSpPr/>
          <p:nvPr/>
        </p:nvSpPr>
        <p:spPr>
          <a:xfrm>
            <a:off x="10158650" y="2318941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52F70577-E9D0-D6C6-79D6-FBF219511389}"/>
              </a:ext>
            </a:extLst>
          </p:cNvPr>
          <p:cNvSpPr/>
          <p:nvPr/>
        </p:nvSpPr>
        <p:spPr>
          <a:xfrm>
            <a:off x="11342392" y="2734418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475534E0-F396-FD0C-2F7B-845F7F9CE021}"/>
              </a:ext>
            </a:extLst>
          </p:cNvPr>
          <p:cNvSpPr/>
          <p:nvPr/>
        </p:nvSpPr>
        <p:spPr>
          <a:xfrm>
            <a:off x="12685883" y="3673804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ED583BC0-2314-C435-B8DA-4E52856993D5}"/>
              </a:ext>
            </a:extLst>
          </p:cNvPr>
          <p:cNvSpPr/>
          <p:nvPr/>
        </p:nvSpPr>
        <p:spPr>
          <a:xfrm>
            <a:off x="6065495" y="2210941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4FF7F198-6305-70E8-254C-646207DBA0E1}"/>
              </a:ext>
            </a:extLst>
          </p:cNvPr>
          <p:cNvSpPr/>
          <p:nvPr/>
        </p:nvSpPr>
        <p:spPr>
          <a:xfrm>
            <a:off x="6453747" y="3916709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700D2491-9872-2B59-3968-EF478BE808D0}"/>
              </a:ext>
            </a:extLst>
          </p:cNvPr>
          <p:cNvSpPr/>
          <p:nvPr/>
        </p:nvSpPr>
        <p:spPr>
          <a:xfrm>
            <a:off x="1972340" y="2076394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EA784387-3095-E96A-516E-7E7734C6761A}"/>
              </a:ext>
            </a:extLst>
          </p:cNvPr>
          <p:cNvSpPr/>
          <p:nvPr/>
        </p:nvSpPr>
        <p:spPr>
          <a:xfrm>
            <a:off x="1171302" y="3124406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0380121-375A-E490-51D8-5CAA5DAD8F84}"/>
              </a:ext>
            </a:extLst>
          </p:cNvPr>
          <p:cNvSpPr txBox="1"/>
          <p:nvPr/>
        </p:nvSpPr>
        <p:spPr>
          <a:xfrm>
            <a:off x="204584" y="162911"/>
            <a:ext cx="1476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rade Gothic Inline" panose="020B0504030203020204" pitchFamily="34" charset="0"/>
              </a:rPr>
              <a:t>Lading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04149FB-783B-B3A6-3CDB-9A65B07B631B}"/>
              </a:ext>
            </a:extLst>
          </p:cNvPr>
          <p:cNvSpPr txBox="1"/>
          <p:nvPr/>
        </p:nvSpPr>
        <p:spPr>
          <a:xfrm>
            <a:off x="3317538" y="5116749"/>
            <a:ext cx="4929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Stroom</a:t>
            </a:r>
            <a:r>
              <a:rPr lang="en-US" sz="2800" dirty="0"/>
              <a:t> is het </a:t>
            </a:r>
            <a:r>
              <a:rPr lang="en-US" sz="2800" dirty="0" err="1"/>
              <a:t>lopen</a:t>
            </a:r>
            <a:r>
              <a:rPr lang="en-US" sz="2800" dirty="0"/>
              <a:t> van lading!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008037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6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64E87-00B6-464B-781D-A29F03898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8">
            <a:extLst>
              <a:ext uri="{FF2B5EF4-FFF2-40B4-BE49-F238E27FC236}">
                <a16:creationId xmlns:a16="http://schemas.microsoft.com/office/drawing/2014/main" id="{D9666AA1-3107-EBCD-96B3-D293B7DF1B7D}"/>
              </a:ext>
            </a:extLst>
          </p:cNvPr>
          <p:cNvSpPr txBox="1"/>
          <p:nvPr/>
        </p:nvSpPr>
        <p:spPr>
          <a:xfrm>
            <a:off x="204584" y="162911"/>
            <a:ext cx="1476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rade Gothic Inline" panose="020B0504030203020204" pitchFamily="34" charset="0"/>
              </a:rPr>
              <a:t>Lading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75B7DCF-EC66-0BF3-9C48-4EE49E0E64F9}"/>
              </a:ext>
            </a:extLst>
          </p:cNvPr>
          <p:cNvSpPr txBox="1"/>
          <p:nvPr/>
        </p:nvSpPr>
        <p:spPr>
          <a:xfrm>
            <a:off x="788347" y="1070042"/>
            <a:ext cx="4929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Stroom</a:t>
            </a:r>
            <a:r>
              <a:rPr lang="en-US" sz="2800" dirty="0"/>
              <a:t> is het </a:t>
            </a:r>
            <a:r>
              <a:rPr lang="en-US" sz="2800" dirty="0" err="1"/>
              <a:t>lopen</a:t>
            </a:r>
            <a:r>
              <a:rPr lang="en-US" sz="2800" dirty="0"/>
              <a:t> van lading!</a:t>
            </a:r>
            <a:endParaRPr lang="nl-NL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5CF632FF-A4B6-7049-A42F-F0017FFAE391}"/>
                  </a:ext>
                </a:extLst>
              </p:cNvPr>
              <p:cNvSpPr txBox="1"/>
              <p:nvPr/>
            </p:nvSpPr>
            <p:spPr>
              <a:xfrm>
                <a:off x="2451537" y="2454243"/>
                <a:ext cx="190616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=1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nl-NL" sz="2800" dirty="0"/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5CF632FF-A4B6-7049-A42F-F0017FFAE3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1537" y="2454243"/>
                <a:ext cx="1906163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Charles-Augustin de Coulomb - Magnet Academy">
            <a:extLst>
              <a:ext uri="{FF2B5EF4-FFF2-40B4-BE49-F238E27FC236}">
                <a16:creationId xmlns:a16="http://schemas.microsoft.com/office/drawing/2014/main" id="{141E5EB5-C50D-69A2-2979-234FC25E5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668" y="71742"/>
            <a:ext cx="2045748" cy="298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FB6AF2AF-7B09-F518-7257-3A8E9945872D}"/>
              </a:ext>
            </a:extLst>
          </p:cNvPr>
          <p:cNvSpPr txBox="1"/>
          <p:nvPr/>
        </p:nvSpPr>
        <p:spPr>
          <a:xfrm>
            <a:off x="9834136" y="3060866"/>
            <a:ext cx="22608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Charles-Augustin de </a:t>
            </a:r>
          </a:p>
          <a:p>
            <a:pPr algn="ctr"/>
            <a:r>
              <a:rPr lang="en-US" dirty="0"/>
              <a:t>Coulomb</a:t>
            </a:r>
          </a:p>
          <a:p>
            <a:pPr algn="ctr"/>
            <a:r>
              <a:rPr lang="en-US" dirty="0"/>
              <a:t>1785</a:t>
            </a:r>
            <a:endParaRPr lang="nl-NL" dirty="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36FDD0C9-8552-1AB1-E238-7C782B7D4A55}"/>
              </a:ext>
            </a:extLst>
          </p:cNvPr>
          <p:cNvSpPr/>
          <p:nvPr/>
        </p:nvSpPr>
        <p:spPr>
          <a:xfrm>
            <a:off x="3145252" y="4560456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C1C83B9A-BC57-63AD-477C-2A5838345434}"/>
                  </a:ext>
                </a:extLst>
              </p:cNvPr>
              <p:cNvSpPr txBox="1"/>
              <p:nvPr/>
            </p:nvSpPr>
            <p:spPr>
              <a:xfrm>
                <a:off x="4357700" y="4453012"/>
                <a:ext cx="423237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=6,24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.10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</m:oMath>
                </a14:m>
                <a:r>
                  <a:rPr lang="nl-NL" sz="2800" dirty="0"/>
                  <a:t>  elektronen</a:t>
                </a:r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C1C83B9A-BC57-63AD-477C-2A5838345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7700" y="4453012"/>
                <a:ext cx="4232377" cy="430887"/>
              </a:xfrm>
              <a:prstGeom prst="rect">
                <a:avLst/>
              </a:prstGeom>
              <a:blipFill>
                <a:blip r:embed="rId5"/>
                <a:stretch>
                  <a:fillRect t="-23944" r="-4035" b="-50704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E8CA1EA2-2855-FB94-F897-E3A6DB100822}"/>
              </a:ext>
            </a:extLst>
          </p:cNvPr>
          <p:cNvSpPr txBox="1"/>
          <p:nvPr/>
        </p:nvSpPr>
        <p:spPr>
          <a:xfrm>
            <a:off x="408562" y="5290076"/>
            <a:ext cx="118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Grootheid</a:t>
            </a:r>
            <a:endParaRPr lang="nl-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939B7A-4C40-34DD-41F8-24672054EC96}"/>
              </a:ext>
            </a:extLst>
          </p:cNvPr>
          <p:cNvSpPr txBox="1"/>
          <p:nvPr/>
        </p:nvSpPr>
        <p:spPr>
          <a:xfrm>
            <a:off x="2068749" y="5290076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Eenheid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A43EB8D-99BD-D135-58F3-4EA96EBF3EDF}"/>
                  </a:ext>
                </a:extLst>
              </p:cNvPr>
              <p:cNvSpPr txBox="1"/>
              <p:nvPr/>
            </p:nvSpPr>
            <p:spPr>
              <a:xfrm>
                <a:off x="803862" y="5849145"/>
                <a:ext cx="42069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nl-NL" sz="3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A43EB8D-99BD-D135-58F3-4EA96EBF3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862" y="5849145"/>
                <a:ext cx="420693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287E30-F013-BE2E-FF93-D0D6AB256C27}"/>
                  </a:ext>
                </a:extLst>
              </p:cNvPr>
              <p:cNvSpPr txBox="1"/>
              <p:nvPr/>
            </p:nvSpPr>
            <p:spPr>
              <a:xfrm>
                <a:off x="2226195" y="5871075"/>
                <a:ext cx="55438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nl-NL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287E30-F013-BE2E-FF93-D0D6AB256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195" y="5871075"/>
                <a:ext cx="554383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1921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6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2" grpId="0"/>
      <p:bldP spid="93" grpId="0" animBg="1"/>
      <p:bldP spid="96" grpId="0"/>
      <p:bldP spid="2" grpId="0"/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0127F-A35E-86A6-B63C-9E1B44534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8">
            <a:extLst>
              <a:ext uri="{FF2B5EF4-FFF2-40B4-BE49-F238E27FC236}">
                <a16:creationId xmlns:a16="http://schemas.microsoft.com/office/drawing/2014/main" id="{DE3733A7-8CCA-769E-CAD1-D4BE998BEE08}"/>
              </a:ext>
            </a:extLst>
          </p:cNvPr>
          <p:cNvSpPr txBox="1"/>
          <p:nvPr/>
        </p:nvSpPr>
        <p:spPr>
          <a:xfrm>
            <a:off x="204584" y="162911"/>
            <a:ext cx="1476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rade Gothic Inline" panose="020B0504030203020204" pitchFamily="34" charset="0"/>
              </a:rPr>
              <a:t>Lading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90D374-EAF8-BD69-4FB0-0664E107C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88" y="1653135"/>
            <a:ext cx="2009775" cy="195262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4C7B7DB-A926-231B-2FF5-2C145A5BA115}"/>
              </a:ext>
            </a:extLst>
          </p:cNvPr>
          <p:cNvCxnSpPr>
            <a:cxnSpLocks/>
          </p:cNvCxnSpPr>
          <p:nvPr/>
        </p:nvCxnSpPr>
        <p:spPr>
          <a:xfrm flipH="1">
            <a:off x="4314458" y="1653135"/>
            <a:ext cx="7370" cy="109496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5CCD9F1-E36A-31F0-7C9D-F314EC1766A9}"/>
              </a:ext>
            </a:extLst>
          </p:cNvPr>
          <p:cNvCxnSpPr>
            <a:cxnSpLocks/>
            <a:stCxn id="2" idx="0"/>
          </p:cNvCxnSpPr>
          <p:nvPr/>
        </p:nvCxnSpPr>
        <p:spPr>
          <a:xfrm>
            <a:off x="1696376" y="1653135"/>
            <a:ext cx="1173284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C503FE-D91D-5A3C-89B8-487ACDABA9B6}"/>
              </a:ext>
            </a:extLst>
          </p:cNvPr>
          <p:cNvCxnSpPr>
            <a:cxnSpLocks/>
          </p:cNvCxnSpPr>
          <p:nvPr/>
        </p:nvCxnSpPr>
        <p:spPr>
          <a:xfrm>
            <a:off x="1696376" y="4224512"/>
            <a:ext cx="2640691" cy="2051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42241D2-09CB-8186-E2B0-2EA8F447ACF4}"/>
              </a:ext>
            </a:extLst>
          </p:cNvPr>
          <p:cNvCxnSpPr>
            <a:cxnSpLocks/>
          </p:cNvCxnSpPr>
          <p:nvPr/>
        </p:nvCxnSpPr>
        <p:spPr>
          <a:xfrm>
            <a:off x="4314458" y="2929679"/>
            <a:ext cx="0" cy="1331886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62D52BB-6ACF-C3AC-B61F-66CC81745120}"/>
              </a:ext>
            </a:extLst>
          </p:cNvPr>
          <p:cNvCxnSpPr>
            <a:cxnSpLocks/>
          </p:cNvCxnSpPr>
          <p:nvPr/>
        </p:nvCxnSpPr>
        <p:spPr>
          <a:xfrm>
            <a:off x="1708567" y="3490301"/>
            <a:ext cx="0" cy="73421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040784-2623-E836-E41C-F243E102D720}"/>
              </a:ext>
            </a:extLst>
          </p:cNvPr>
          <p:cNvCxnSpPr>
            <a:cxnSpLocks/>
          </p:cNvCxnSpPr>
          <p:nvPr/>
        </p:nvCxnSpPr>
        <p:spPr>
          <a:xfrm flipH="1">
            <a:off x="3881329" y="2748096"/>
            <a:ext cx="866257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17D2E6-83E9-C2A0-5A52-654A2702A60E}"/>
              </a:ext>
            </a:extLst>
          </p:cNvPr>
          <p:cNvCxnSpPr>
            <a:cxnSpLocks/>
          </p:cNvCxnSpPr>
          <p:nvPr/>
        </p:nvCxnSpPr>
        <p:spPr>
          <a:xfrm flipH="1">
            <a:off x="3881329" y="2929679"/>
            <a:ext cx="866257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B06E51B-9F79-F37A-90D5-3D95964012AA}"/>
              </a:ext>
            </a:extLst>
          </p:cNvPr>
          <p:cNvCxnSpPr>
            <a:cxnSpLocks/>
          </p:cNvCxnSpPr>
          <p:nvPr/>
        </p:nvCxnSpPr>
        <p:spPr>
          <a:xfrm>
            <a:off x="3163783" y="1653135"/>
            <a:ext cx="1173284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683F4E0-7D7D-59BC-A293-3F46576E70C6}"/>
              </a:ext>
            </a:extLst>
          </p:cNvPr>
          <p:cNvCxnSpPr>
            <a:cxnSpLocks/>
          </p:cNvCxnSpPr>
          <p:nvPr/>
        </p:nvCxnSpPr>
        <p:spPr>
          <a:xfrm>
            <a:off x="2850357" y="1410511"/>
            <a:ext cx="313426" cy="242624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55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516BD-5035-70DF-7851-2BA10EB10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BB9069-7C78-4011-46E6-01BF1B538C53}"/>
              </a:ext>
            </a:extLst>
          </p:cNvPr>
          <p:cNvSpPr txBox="1"/>
          <p:nvPr/>
        </p:nvSpPr>
        <p:spPr>
          <a:xfrm>
            <a:off x="204584" y="162911"/>
            <a:ext cx="2152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rade Gothic Inline" panose="020B0504030203020204" pitchFamily="34" charset="0"/>
              </a:rPr>
              <a:t>Vermogen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234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6EA85-5CC2-24A6-A468-29C4699CB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8">
            <a:extLst>
              <a:ext uri="{FF2B5EF4-FFF2-40B4-BE49-F238E27FC236}">
                <a16:creationId xmlns:a16="http://schemas.microsoft.com/office/drawing/2014/main" id="{CC2A323D-9E4C-A091-8043-1F9277D91B80}"/>
              </a:ext>
            </a:extLst>
          </p:cNvPr>
          <p:cNvSpPr txBox="1"/>
          <p:nvPr/>
        </p:nvSpPr>
        <p:spPr>
          <a:xfrm>
            <a:off x="204584" y="162911"/>
            <a:ext cx="1476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rade Gothic Inline" panose="020B0504030203020204" pitchFamily="34" charset="0"/>
              </a:rPr>
              <a:t>Lading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603BEC-8A25-0D43-0DAD-E43246499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88" y="1653135"/>
            <a:ext cx="2009775" cy="195262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C2B7EA9-1DB8-7FA5-CD3A-D91327E5C6B7}"/>
              </a:ext>
            </a:extLst>
          </p:cNvPr>
          <p:cNvCxnSpPr>
            <a:cxnSpLocks/>
          </p:cNvCxnSpPr>
          <p:nvPr/>
        </p:nvCxnSpPr>
        <p:spPr>
          <a:xfrm flipH="1">
            <a:off x="4314458" y="1653135"/>
            <a:ext cx="7370" cy="109496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B58632-0116-015F-958E-66426397B0F6}"/>
              </a:ext>
            </a:extLst>
          </p:cNvPr>
          <p:cNvCxnSpPr>
            <a:cxnSpLocks/>
            <a:stCxn id="2" idx="0"/>
          </p:cNvCxnSpPr>
          <p:nvPr/>
        </p:nvCxnSpPr>
        <p:spPr>
          <a:xfrm>
            <a:off x="1696376" y="1653135"/>
            <a:ext cx="1173284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D768CA1-5224-4708-BA0D-4D207ACC1DA0}"/>
              </a:ext>
            </a:extLst>
          </p:cNvPr>
          <p:cNvCxnSpPr>
            <a:cxnSpLocks/>
          </p:cNvCxnSpPr>
          <p:nvPr/>
        </p:nvCxnSpPr>
        <p:spPr>
          <a:xfrm>
            <a:off x="1696376" y="4224512"/>
            <a:ext cx="2640691" cy="2051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06CD40-0CE0-0BD0-C387-3B113A5D5C3E}"/>
              </a:ext>
            </a:extLst>
          </p:cNvPr>
          <p:cNvCxnSpPr>
            <a:cxnSpLocks/>
          </p:cNvCxnSpPr>
          <p:nvPr/>
        </p:nvCxnSpPr>
        <p:spPr>
          <a:xfrm>
            <a:off x="4314458" y="2929679"/>
            <a:ext cx="0" cy="1331886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80580E4-63B7-77D4-7E66-513E23A6F85A}"/>
              </a:ext>
            </a:extLst>
          </p:cNvPr>
          <p:cNvCxnSpPr>
            <a:cxnSpLocks/>
          </p:cNvCxnSpPr>
          <p:nvPr/>
        </p:nvCxnSpPr>
        <p:spPr>
          <a:xfrm>
            <a:off x="1708567" y="3490301"/>
            <a:ext cx="0" cy="73421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826EADD-1A46-166E-39AD-4A5858873E42}"/>
              </a:ext>
            </a:extLst>
          </p:cNvPr>
          <p:cNvCxnSpPr>
            <a:cxnSpLocks/>
          </p:cNvCxnSpPr>
          <p:nvPr/>
        </p:nvCxnSpPr>
        <p:spPr>
          <a:xfrm flipH="1">
            <a:off x="3881329" y="2748096"/>
            <a:ext cx="866257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079E2BE-A3F8-49D8-DF3E-BD9B8FBC587E}"/>
              </a:ext>
            </a:extLst>
          </p:cNvPr>
          <p:cNvCxnSpPr>
            <a:cxnSpLocks/>
          </p:cNvCxnSpPr>
          <p:nvPr/>
        </p:nvCxnSpPr>
        <p:spPr>
          <a:xfrm flipH="1">
            <a:off x="3881329" y="2929679"/>
            <a:ext cx="866257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C34D286B-BC01-0FBE-629E-B0F975CEDB68}"/>
              </a:ext>
            </a:extLst>
          </p:cNvPr>
          <p:cNvSpPr/>
          <p:nvPr/>
        </p:nvSpPr>
        <p:spPr>
          <a:xfrm>
            <a:off x="3557328" y="3083683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0FAA263-E431-2512-8513-79B74831AE4A}"/>
              </a:ext>
            </a:extLst>
          </p:cNvPr>
          <p:cNvSpPr/>
          <p:nvPr/>
        </p:nvSpPr>
        <p:spPr>
          <a:xfrm>
            <a:off x="3773329" y="307151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8D76AEB-F5BD-3CE7-411B-8BE776609DB1}"/>
              </a:ext>
            </a:extLst>
          </p:cNvPr>
          <p:cNvSpPr/>
          <p:nvPr/>
        </p:nvSpPr>
        <p:spPr>
          <a:xfrm>
            <a:off x="4098457" y="308368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76E509C-C364-29DC-6E65-D4AF664FABAF}"/>
              </a:ext>
            </a:extLst>
          </p:cNvPr>
          <p:cNvSpPr/>
          <p:nvPr/>
        </p:nvSpPr>
        <p:spPr>
          <a:xfrm>
            <a:off x="4422458" y="307151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7AD71D2-15A8-A7CB-08B2-A368654BF3FF}"/>
              </a:ext>
            </a:extLst>
          </p:cNvPr>
          <p:cNvSpPr/>
          <p:nvPr/>
        </p:nvSpPr>
        <p:spPr>
          <a:xfrm>
            <a:off x="4746457" y="308368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4B0EA68-9754-D204-078C-2F41F3568B83}"/>
              </a:ext>
            </a:extLst>
          </p:cNvPr>
          <p:cNvSpPr/>
          <p:nvPr/>
        </p:nvSpPr>
        <p:spPr>
          <a:xfrm>
            <a:off x="3935329" y="3054970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EC4AAC5-32C7-27E0-DF08-A3812D74D673}"/>
              </a:ext>
            </a:extLst>
          </p:cNvPr>
          <p:cNvSpPr/>
          <p:nvPr/>
        </p:nvSpPr>
        <p:spPr>
          <a:xfrm>
            <a:off x="4259328" y="3043922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AE6B1F4-D46E-5D37-E050-B076231EBB01}"/>
              </a:ext>
            </a:extLst>
          </p:cNvPr>
          <p:cNvSpPr/>
          <p:nvPr/>
        </p:nvSpPr>
        <p:spPr>
          <a:xfrm>
            <a:off x="4582354" y="3111262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1E7521-8010-F9EC-62CD-1E18C2DBA3A0}"/>
              </a:ext>
            </a:extLst>
          </p:cNvPr>
          <p:cNvSpPr/>
          <p:nvPr/>
        </p:nvSpPr>
        <p:spPr>
          <a:xfrm>
            <a:off x="3709728" y="2409230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4B81754-084A-55DF-762A-9743B6E8E5A2}"/>
              </a:ext>
            </a:extLst>
          </p:cNvPr>
          <p:cNvSpPr/>
          <p:nvPr/>
        </p:nvSpPr>
        <p:spPr>
          <a:xfrm>
            <a:off x="3925729" y="239706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A1AC261-28CC-7EB5-E668-04A5F2991BB8}"/>
              </a:ext>
            </a:extLst>
          </p:cNvPr>
          <p:cNvSpPr/>
          <p:nvPr/>
        </p:nvSpPr>
        <p:spPr>
          <a:xfrm>
            <a:off x="4250857" y="240923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78A96F1-F589-2CD4-F417-AED682E3F823}"/>
              </a:ext>
            </a:extLst>
          </p:cNvPr>
          <p:cNvSpPr/>
          <p:nvPr/>
        </p:nvSpPr>
        <p:spPr>
          <a:xfrm>
            <a:off x="4574858" y="239706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63DC22C-0FDC-F539-9F29-16EF75AD6349}"/>
              </a:ext>
            </a:extLst>
          </p:cNvPr>
          <p:cNvSpPr/>
          <p:nvPr/>
        </p:nvSpPr>
        <p:spPr>
          <a:xfrm>
            <a:off x="4898857" y="240923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07704BE-FAA9-C5C3-DBC9-700832BE987C}"/>
              </a:ext>
            </a:extLst>
          </p:cNvPr>
          <p:cNvSpPr/>
          <p:nvPr/>
        </p:nvSpPr>
        <p:spPr>
          <a:xfrm>
            <a:off x="4087729" y="2380517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9C8A41D-62F9-F429-E43E-E31F201BC629}"/>
              </a:ext>
            </a:extLst>
          </p:cNvPr>
          <p:cNvSpPr/>
          <p:nvPr/>
        </p:nvSpPr>
        <p:spPr>
          <a:xfrm>
            <a:off x="4411728" y="2369469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15F8D22-AA7A-DFDF-B932-1505C5FBEAA8}"/>
              </a:ext>
            </a:extLst>
          </p:cNvPr>
          <p:cNvSpPr/>
          <p:nvPr/>
        </p:nvSpPr>
        <p:spPr>
          <a:xfrm>
            <a:off x="4734754" y="2436809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CF09470-BF31-6F7B-5A38-4F0E3A05A795}"/>
              </a:ext>
            </a:extLst>
          </p:cNvPr>
          <p:cNvCxnSpPr>
            <a:cxnSpLocks/>
          </p:cNvCxnSpPr>
          <p:nvPr/>
        </p:nvCxnSpPr>
        <p:spPr>
          <a:xfrm>
            <a:off x="3163783" y="1653135"/>
            <a:ext cx="1173284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3C052EC-08AB-AB5E-E7A0-565C6A180CE9}"/>
              </a:ext>
            </a:extLst>
          </p:cNvPr>
          <p:cNvCxnSpPr>
            <a:cxnSpLocks/>
          </p:cNvCxnSpPr>
          <p:nvPr/>
        </p:nvCxnSpPr>
        <p:spPr>
          <a:xfrm>
            <a:off x="2850357" y="1410511"/>
            <a:ext cx="313426" cy="242624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0527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DB43F-1D11-EF13-55C2-089042BC2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8">
            <a:extLst>
              <a:ext uri="{FF2B5EF4-FFF2-40B4-BE49-F238E27FC236}">
                <a16:creationId xmlns:a16="http://schemas.microsoft.com/office/drawing/2014/main" id="{9A2742C1-DC38-A32E-A362-4A684BA35F31}"/>
              </a:ext>
            </a:extLst>
          </p:cNvPr>
          <p:cNvSpPr txBox="1"/>
          <p:nvPr/>
        </p:nvSpPr>
        <p:spPr>
          <a:xfrm>
            <a:off x="204584" y="162911"/>
            <a:ext cx="1476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rade Gothic Inline" panose="020B0504030203020204" pitchFamily="34" charset="0"/>
              </a:rPr>
              <a:t>Lading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1B46C4-1A5A-026C-EC26-82772A89A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88" y="1653135"/>
            <a:ext cx="2009775" cy="195262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40706E4-192F-C136-D3BB-7984F81626D3}"/>
              </a:ext>
            </a:extLst>
          </p:cNvPr>
          <p:cNvCxnSpPr>
            <a:cxnSpLocks/>
          </p:cNvCxnSpPr>
          <p:nvPr/>
        </p:nvCxnSpPr>
        <p:spPr>
          <a:xfrm flipH="1">
            <a:off x="4314458" y="1653135"/>
            <a:ext cx="7370" cy="109496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D4B2FE-17A9-2813-5756-771846EDFAB4}"/>
              </a:ext>
            </a:extLst>
          </p:cNvPr>
          <p:cNvCxnSpPr>
            <a:cxnSpLocks/>
            <a:stCxn id="2" idx="0"/>
          </p:cNvCxnSpPr>
          <p:nvPr/>
        </p:nvCxnSpPr>
        <p:spPr>
          <a:xfrm>
            <a:off x="1696376" y="1653135"/>
            <a:ext cx="1173284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9CDEE5-3E67-6F62-723A-F530C104E22E}"/>
              </a:ext>
            </a:extLst>
          </p:cNvPr>
          <p:cNvCxnSpPr>
            <a:cxnSpLocks/>
          </p:cNvCxnSpPr>
          <p:nvPr/>
        </p:nvCxnSpPr>
        <p:spPr>
          <a:xfrm>
            <a:off x="1696376" y="4224512"/>
            <a:ext cx="2640691" cy="2051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FFE5B5-22B7-1826-5D03-DF455019F927}"/>
              </a:ext>
            </a:extLst>
          </p:cNvPr>
          <p:cNvCxnSpPr>
            <a:cxnSpLocks/>
          </p:cNvCxnSpPr>
          <p:nvPr/>
        </p:nvCxnSpPr>
        <p:spPr>
          <a:xfrm>
            <a:off x="4314458" y="2929679"/>
            <a:ext cx="0" cy="1331886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70DA12F-3E83-F95D-BF82-39DF12EB83DA}"/>
              </a:ext>
            </a:extLst>
          </p:cNvPr>
          <p:cNvCxnSpPr>
            <a:cxnSpLocks/>
          </p:cNvCxnSpPr>
          <p:nvPr/>
        </p:nvCxnSpPr>
        <p:spPr>
          <a:xfrm>
            <a:off x="1708567" y="3490301"/>
            <a:ext cx="0" cy="73421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A64858D-76AE-107B-454D-EFC299810C0D}"/>
              </a:ext>
            </a:extLst>
          </p:cNvPr>
          <p:cNvCxnSpPr>
            <a:cxnSpLocks/>
          </p:cNvCxnSpPr>
          <p:nvPr/>
        </p:nvCxnSpPr>
        <p:spPr>
          <a:xfrm flipH="1">
            <a:off x="3881329" y="2748096"/>
            <a:ext cx="866257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66E334-EF12-3B5F-66F5-7924DFE58015}"/>
              </a:ext>
            </a:extLst>
          </p:cNvPr>
          <p:cNvCxnSpPr>
            <a:cxnSpLocks/>
          </p:cNvCxnSpPr>
          <p:nvPr/>
        </p:nvCxnSpPr>
        <p:spPr>
          <a:xfrm flipH="1">
            <a:off x="3881329" y="2929679"/>
            <a:ext cx="866257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8B043316-8965-1A70-0C4B-CF3F5DAC9866}"/>
              </a:ext>
            </a:extLst>
          </p:cNvPr>
          <p:cNvSpPr/>
          <p:nvPr/>
        </p:nvSpPr>
        <p:spPr>
          <a:xfrm>
            <a:off x="3557328" y="3083683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F1E82AF-8036-02D0-2B52-E25DB5CA724B}"/>
              </a:ext>
            </a:extLst>
          </p:cNvPr>
          <p:cNvSpPr/>
          <p:nvPr/>
        </p:nvSpPr>
        <p:spPr>
          <a:xfrm>
            <a:off x="3773329" y="307151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02A233B-DB7A-86F7-E6E6-7D12AB27BD2C}"/>
              </a:ext>
            </a:extLst>
          </p:cNvPr>
          <p:cNvSpPr/>
          <p:nvPr/>
        </p:nvSpPr>
        <p:spPr>
          <a:xfrm>
            <a:off x="4098457" y="308368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F3CC121-0551-DA7B-4324-F143B806AAA1}"/>
              </a:ext>
            </a:extLst>
          </p:cNvPr>
          <p:cNvSpPr/>
          <p:nvPr/>
        </p:nvSpPr>
        <p:spPr>
          <a:xfrm>
            <a:off x="4422458" y="307151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068C975-DC09-2E04-0C5E-8E5A6E42E1A5}"/>
              </a:ext>
            </a:extLst>
          </p:cNvPr>
          <p:cNvSpPr/>
          <p:nvPr/>
        </p:nvSpPr>
        <p:spPr>
          <a:xfrm>
            <a:off x="4746457" y="308368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83F60DE-E266-2D61-2B9D-4D48494ACD65}"/>
              </a:ext>
            </a:extLst>
          </p:cNvPr>
          <p:cNvSpPr/>
          <p:nvPr/>
        </p:nvSpPr>
        <p:spPr>
          <a:xfrm>
            <a:off x="3935329" y="3054970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CB23A1D-F6FF-F82E-96CC-D204ABB673B1}"/>
              </a:ext>
            </a:extLst>
          </p:cNvPr>
          <p:cNvSpPr/>
          <p:nvPr/>
        </p:nvSpPr>
        <p:spPr>
          <a:xfrm>
            <a:off x="4259328" y="3043922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28BBED5-BF46-9107-30A8-12B477F1EE5C}"/>
              </a:ext>
            </a:extLst>
          </p:cNvPr>
          <p:cNvSpPr/>
          <p:nvPr/>
        </p:nvSpPr>
        <p:spPr>
          <a:xfrm>
            <a:off x="4582354" y="3111262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0B14964-CEAE-79BD-4960-717274A66621}"/>
              </a:ext>
            </a:extLst>
          </p:cNvPr>
          <p:cNvSpPr/>
          <p:nvPr/>
        </p:nvSpPr>
        <p:spPr>
          <a:xfrm>
            <a:off x="3709728" y="2409230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F10AB7B-FB03-474B-76F2-7B334E10EBBE}"/>
              </a:ext>
            </a:extLst>
          </p:cNvPr>
          <p:cNvSpPr/>
          <p:nvPr/>
        </p:nvSpPr>
        <p:spPr>
          <a:xfrm>
            <a:off x="3925729" y="239706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6EAAFF-B3CC-FD9D-9F54-590D011491B2}"/>
              </a:ext>
            </a:extLst>
          </p:cNvPr>
          <p:cNvSpPr/>
          <p:nvPr/>
        </p:nvSpPr>
        <p:spPr>
          <a:xfrm>
            <a:off x="4250857" y="240923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C73427B-B396-6108-67DF-7EE5A7BD22B7}"/>
              </a:ext>
            </a:extLst>
          </p:cNvPr>
          <p:cNvSpPr/>
          <p:nvPr/>
        </p:nvSpPr>
        <p:spPr>
          <a:xfrm>
            <a:off x="4574858" y="239706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9863604-3362-866E-84EA-FA94FE95CE0B}"/>
              </a:ext>
            </a:extLst>
          </p:cNvPr>
          <p:cNvSpPr/>
          <p:nvPr/>
        </p:nvSpPr>
        <p:spPr>
          <a:xfrm>
            <a:off x="4898857" y="240923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2179367-4483-A04A-A1E5-82F4F4AA2879}"/>
              </a:ext>
            </a:extLst>
          </p:cNvPr>
          <p:cNvSpPr/>
          <p:nvPr/>
        </p:nvSpPr>
        <p:spPr>
          <a:xfrm>
            <a:off x="4087729" y="2380517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4A86132-4F19-1D94-35F4-31A61CA28C15}"/>
              </a:ext>
            </a:extLst>
          </p:cNvPr>
          <p:cNvSpPr/>
          <p:nvPr/>
        </p:nvSpPr>
        <p:spPr>
          <a:xfrm>
            <a:off x="4411728" y="2369469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D3A8D6A-1C93-9CE0-E9D5-FDFC8978A69D}"/>
              </a:ext>
            </a:extLst>
          </p:cNvPr>
          <p:cNvSpPr/>
          <p:nvPr/>
        </p:nvSpPr>
        <p:spPr>
          <a:xfrm>
            <a:off x="4734754" y="2436809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C6196BF-980E-F846-5D97-9F441F6962BC}"/>
              </a:ext>
            </a:extLst>
          </p:cNvPr>
          <p:cNvCxnSpPr>
            <a:cxnSpLocks/>
          </p:cNvCxnSpPr>
          <p:nvPr/>
        </p:nvCxnSpPr>
        <p:spPr>
          <a:xfrm>
            <a:off x="3163783" y="1653135"/>
            <a:ext cx="1173284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C4BDAAD-1FEF-D97D-66E3-27F5D1248DFC}"/>
              </a:ext>
            </a:extLst>
          </p:cNvPr>
          <p:cNvCxnSpPr>
            <a:cxnSpLocks/>
          </p:cNvCxnSpPr>
          <p:nvPr/>
        </p:nvCxnSpPr>
        <p:spPr>
          <a:xfrm>
            <a:off x="2701263" y="1653135"/>
            <a:ext cx="462520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5804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B9E1E-2C13-7F06-EEB0-1DCD1DA69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8">
            <a:extLst>
              <a:ext uri="{FF2B5EF4-FFF2-40B4-BE49-F238E27FC236}">
                <a16:creationId xmlns:a16="http://schemas.microsoft.com/office/drawing/2014/main" id="{2125A35A-15B0-7CCC-66B3-C24D6D1C03D0}"/>
              </a:ext>
            </a:extLst>
          </p:cNvPr>
          <p:cNvSpPr txBox="1"/>
          <p:nvPr/>
        </p:nvSpPr>
        <p:spPr>
          <a:xfrm>
            <a:off x="204584" y="162911"/>
            <a:ext cx="1476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rade Gothic Inline" panose="020B0504030203020204" pitchFamily="34" charset="0"/>
              </a:rPr>
              <a:t>Lading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6EB35C-ACC3-626A-9EA5-24B2016B0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88" y="1653135"/>
            <a:ext cx="2009775" cy="195262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90CCF0F-78F1-6FFD-4A02-37EFD9C00A9C}"/>
              </a:ext>
            </a:extLst>
          </p:cNvPr>
          <p:cNvCxnSpPr>
            <a:cxnSpLocks/>
          </p:cNvCxnSpPr>
          <p:nvPr/>
        </p:nvCxnSpPr>
        <p:spPr>
          <a:xfrm flipH="1">
            <a:off x="4314458" y="1653135"/>
            <a:ext cx="7370" cy="109496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52F314-C4A0-B164-E8D1-A7F7FFA02C08}"/>
              </a:ext>
            </a:extLst>
          </p:cNvPr>
          <p:cNvCxnSpPr>
            <a:cxnSpLocks/>
            <a:stCxn id="2" idx="0"/>
          </p:cNvCxnSpPr>
          <p:nvPr/>
        </p:nvCxnSpPr>
        <p:spPr>
          <a:xfrm>
            <a:off x="1696376" y="1653135"/>
            <a:ext cx="1173284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9BA576-44AD-2771-C773-79F60BA882A7}"/>
              </a:ext>
            </a:extLst>
          </p:cNvPr>
          <p:cNvCxnSpPr>
            <a:cxnSpLocks/>
          </p:cNvCxnSpPr>
          <p:nvPr/>
        </p:nvCxnSpPr>
        <p:spPr>
          <a:xfrm>
            <a:off x="1696376" y="4224512"/>
            <a:ext cx="2640691" cy="2051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5EAD9E5-A395-D71D-BE19-39858AA781CE}"/>
              </a:ext>
            </a:extLst>
          </p:cNvPr>
          <p:cNvCxnSpPr>
            <a:cxnSpLocks/>
          </p:cNvCxnSpPr>
          <p:nvPr/>
        </p:nvCxnSpPr>
        <p:spPr>
          <a:xfrm>
            <a:off x="4314458" y="2929679"/>
            <a:ext cx="0" cy="1331886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2FEBE28-19D3-D577-4CF6-1457504086C7}"/>
              </a:ext>
            </a:extLst>
          </p:cNvPr>
          <p:cNvCxnSpPr>
            <a:cxnSpLocks/>
          </p:cNvCxnSpPr>
          <p:nvPr/>
        </p:nvCxnSpPr>
        <p:spPr>
          <a:xfrm>
            <a:off x="1708567" y="3490301"/>
            <a:ext cx="0" cy="73421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851F7D-7A4C-D74A-4790-B9E6718857B5}"/>
              </a:ext>
            </a:extLst>
          </p:cNvPr>
          <p:cNvCxnSpPr>
            <a:cxnSpLocks/>
          </p:cNvCxnSpPr>
          <p:nvPr/>
        </p:nvCxnSpPr>
        <p:spPr>
          <a:xfrm flipH="1">
            <a:off x="3881329" y="2748096"/>
            <a:ext cx="866257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68292AB-BE03-3CC2-1E86-F3F2270DCA44}"/>
              </a:ext>
            </a:extLst>
          </p:cNvPr>
          <p:cNvCxnSpPr>
            <a:cxnSpLocks/>
          </p:cNvCxnSpPr>
          <p:nvPr/>
        </p:nvCxnSpPr>
        <p:spPr>
          <a:xfrm flipH="1">
            <a:off x="3881329" y="2929679"/>
            <a:ext cx="866257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E4268C91-DE66-45A4-292C-6CADE38A69E3}"/>
              </a:ext>
            </a:extLst>
          </p:cNvPr>
          <p:cNvSpPr/>
          <p:nvPr/>
        </p:nvSpPr>
        <p:spPr>
          <a:xfrm>
            <a:off x="3557328" y="3083683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7B8626A-35CB-00EE-0151-6FAB18BE1995}"/>
              </a:ext>
            </a:extLst>
          </p:cNvPr>
          <p:cNvSpPr/>
          <p:nvPr/>
        </p:nvSpPr>
        <p:spPr>
          <a:xfrm>
            <a:off x="3773329" y="307151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B0D78A4-BC55-E575-4BF1-DE77823A00AA}"/>
              </a:ext>
            </a:extLst>
          </p:cNvPr>
          <p:cNvSpPr/>
          <p:nvPr/>
        </p:nvSpPr>
        <p:spPr>
          <a:xfrm>
            <a:off x="4098457" y="308368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52FEDDA-D770-ADF7-EE45-F4CA9864A80A}"/>
              </a:ext>
            </a:extLst>
          </p:cNvPr>
          <p:cNvSpPr/>
          <p:nvPr/>
        </p:nvSpPr>
        <p:spPr>
          <a:xfrm>
            <a:off x="4422458" y="307151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D0BF84E-2DB7-37E4-8379-35CCB01C3607}"/>
              </a:ext>
            </a:extLst>
          </p:cNvPr>
          <p:cNvSpPr/>
          <p:nvPr/>
        </p:nvSpPr>
        <p:spPr>
          <a:xfrm>
            <a:off x="4746457" y="308368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7E94DE7-C18F-09DD-ED35-D6EBDA433596}"/>
              </a:ext>
            </a:extLst>
          </p:cNvPr>
          <p:cNvSpPr/>
          <p:nvPr/>
        </p:nvSpPr>
        <p:spPr>
          <a:xfrm>
            <a:off x="3935329" y="3054970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6882104-3B1A-6628-F8EC-BBBF34854A58}"/>
              </a:ext>
            </a:extLst>
          </p:cNvPr>
          <p:cNvSpPr/>
          <p:nvPr/>
        </p:nvSpPr>
        <p:spPr>
          <a:xfrm>
            <a:off x="4259328" y="3043922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2DCD5E3-EB16-5CD7-2B9C-25AEACA37159}"/>
              </a:ext>
            </a:extLst>
          </p:cNvPr>
          <p:cNvSpPr/>
          <p:nvPr/>
        </p:nvSpPr>
        <p:spPr>
          <a:xfrm>
            <a:off x="4582354" y="3111262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EE5D607-A878-A8AB-24D1-7D609A4A58F2}"/>
              </a:ext>
            </a:extLst>
          </p:cNvPr>
          <p:cNvSpPr/>
          <p:nvPr/>
        </p:nvSpPr>
        <p:spPr>
          <a:xfrm>
            <a:off x="4105828" y="1374490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79F021D-473E-164F-9562-FD852EA232C2}"/>
              </a:ext>
            </a:extLst>
          </p:cNvPr>
          <p:cNvSpPr/>
          <p:nvPr/>
        </p:nvSpPr>
        <p:spPr>
          <a:xfrm>
            <a:off x="3925729" y="239706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F96639E-B6A4-EA2C-60BC-4BE5D29E30F9}"/>
              </a:ext>
            </a:extLst>
          </p:cNvPr>
          <p:cNvSpPr/>
          <p:nvPr/>
        </p:nvSpPr>
        <p:spPr>
          <a:xfrm>
            <a:off x="4250857" y="240923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2E2B369-1C6A-816C-8880-C26E31069085}"/>
              </a:ext>
            </a:extLst>
          </p:cNvPr>
          <p:cNvSpPr/>
          <p:nvPr/>
        </p:nvSpPr>
        <p:spPr>
          <a:xfrm>
            <a:off x="4574858" y="239706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B2666C2-6279-DCE9-4E89-5D491C616152}"/>
              </a:ext>
            </a:extLst>
          </p:cNvPr>
          <p:cNvSpPr/>
          <p:nvPr/>
        </p:nvSpPr>
        <p:spPr>
          <a:xfrm>
            <a:off x="4898857" y="240923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C68AC2E-656E-A8C0-DF7E-B362ADFAD19E}"/>
              </a:ext>
            </a:extLst>
          </p:cNvPr>
          <p:cNvSpPr/>
          <p:nvPr/>
        </p:nvSpPr>
        <p:spPr>
          <a:xfrm>
            <a:off x="4087729" y="2380517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5E5C738-AAF3-1F5A-1D7F-6E47CA2B5ACE}"/>
              </a:ext>
            </a:extLst>
          </p:cNvPr>
          <p:cNvSpPr/>
          <p:nvPr/>
        </p:nvSpPr>
        <p:spPr>
          <a:xfrm>
            <a:off x="4411728" y="2369469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A7DE8E0-2A24-836D-1F77-656B86E5F2F3}"/>
              </a:ext>
            </a:extLst>
          </p:cNvPr>
          <p:cNvSpPr/>
          <p:nvPr/>
        </p:nvSpPr>
        <p:spPr>
          <a:xfrm>
            <a:off x="4734754" y="2436809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69E27F2-C42C-A209-4AB0-9EC38596B63F}"/>
              </a:ext>
            </a:extLst>
          </p:cNvPr>
          <p:cNvCxnSpPr>
            <a:cxnSpLocks/>
          </p:cNvCxnSpPr>
          <p:nvPr/>
        </p:nvCxnSpPr>
        <p:spPr>
          <a:xfrm>
            <a:off x="3163783" y="1653135"/>
            <a:ext cx="1173284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0AFE3C6-0AAD-555C-C052-7650E6E61BC5}"/>
              </a:ext>
            </a:extLst>
          </p:cNvPr>
          <p:cNvCxnSpPr>
            <a:cxnSpLocks/>
          </p:cNvCxnSpPr>
          <p:nvPr/>
        </p:nvCxnSpPr>
        <p:spPr>
          <a:xfrm>
            <a:off x="2701263" y="1653135"/>
            <a:ext cx="462520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325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56565-50D8-A88D-13AF-A64E9A468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8">
            <a:extLst>
              <a:ext uri="{FF2B5EF4-FFF2-40B4-BE49-F238E27FC236}">
                <a16:creationId xmlns:a16="http://schemas.microsoft.com/office/drawing/2014/main" id="{7412DB37-A6BC-4F48-2F05-D834876EB527}"/>
              </a:ext>
            </a:extLst>
          </p:cNvPr>
          <p:cNvSpPr txBox="1"/>
          <p:nvPr/>
        </p:nvSpPr>
        <p:spPr>
          <a:xfrm>
            <a:off x="204584" y="162911"/>
            <a:ext cx="1476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rade Gothic Inline" panose="020B0504030203020204" pitchFamily="34" charset="0"/>
              </a:rPr>
              <a:t>Lading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C3437A-C93B-655E-D777-416F75C52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88" y="1653135"/>
            <a:ext cx="2009775" cy="195262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312798F-53A4-B110-69E7-ECFB7444C2D6}"/>
              </a:ext>
            </a:extLst>
          </p:cNvPr>
          <p:cNvCxnSpPr>
            <a:cxnSpLocks/>
          </p:cNvCxnSpPr>
          <p:nvPr/>
        </p:nvCxnSpPr>
        <p:spPr>
          <a:xfrm flipH="1">
            <a:off x="4314458" y="1653135"/>
            <a:ext cx="7370" cy="109496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92C284-F6FD-CE2B-CF19-88C0E2D1B672}"/>
              </a:ext>
            </a:extLst>
          </p:cNvPr>
          <p:cNvCxnSpPr>
            <a:cxnSpLocks/>
            <a:stCxn id="2" idx="0"/>
          </p:cNvCxnSpPr>
          <p:nvPr/>
        </p:nvCxnSpPr>
        <p:spPr>
          <a:xfrm>
            <a:off x="1696376" y="1653135"/>
            <a:ext cx="1173284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224484-DC04-8C8D-8851-793F2D43EAB6}"/>
              </a:ext>
            </a:extLst>
          </p:cNvPr>
          <p:cNvCxnSpPr>
            <a:cxnSpLocks/>
          </p:cNvCxnSpPr>
          <p:nvPr/>
        </p:nvCxnSpPr>
        <p:spPr>
          <a:xfrm>
            <a:off x="1696376" y="4224512"/>
            <a:ext cx="2640691" cy="2051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E860E61-9953-2C92-A9F5-007BAD364755}"/>
              </a:ext>
            </a:extLst>
          </p:cNvPr>
          <p:cNvCxnSpPr>
            <a:cxnSpLocks/>
          </p:cNvCxnSpPr>
          <p:nvPr/>
        </p:nvCxnSpPr>
        <p:spPr>
          <a:xfrm>
            <a:off x="4314458" y="2929679"/>
            <a:ext cx="0" cy="1331886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7F43DF-5A79-2AA6-377A-7BB7C388115D}"/>
              </a:ext>
            </a:extLst>
          </p:cNvPr>
          <p:cNvCxnSpPr>
            <a:cxnSpLocks/>
          </p:cNvCxnSpPr>
          <p:nvPr/>
        </p:nvCxnSpPr>
        <p:spPr>
          <a:xfrm>
            <a:off x="1708567" y="3490301"/>
            <a:ext cx="0" cy="73421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ECB6062-84EC-EEBE-C719-B4C4D7266AC2}"/>
              </a:ext>
            </a:extLst>
          </p:cNvPr>
          <p:cNvCxnSpPr>
            <a:cxnSpLocks/>
          </p:cNvCxnSpPr>
          <p:nvPr/>
        </p:nvCxnSpPr>
        <p:spPr>
          <a:xfrm flipH="1">
            <a:off x="3881329" y="2748096"/>
            <a:ext cx="866257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DF88EE7-9819-D271-A51F-57A68801AC4C}"/>
              </a:ext>
            </a:extLst>
          </p:cNvPr>
          <p:cNvCxnSpPr>
            <a:cxnSpLocks/>
          </p:cNvCxnSpPr>
          <p:nvPr/>
        </p:nvCxnSpPr>
        <p:spPr>
          <a:xfrm flipH="1">
            <a:off x="3881329" y="2929679"/>
            <a:ext cx="866257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C4E7FD2E-56F0-63BB-4370-B2147799ABA7}"/>
              </a:ext>
            </a:extLst>
          </p:cNvPr>
          <p:cNvSpPr/>
          <p:nvPr/>
        </p:nvSpPr>
        <p:spPr>
          <a:xfrm>
            <a:off x="3557328" y="3083683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4B1C74E-E699-664E-C98C-E573B1E21124}"/>
              </a:ext>
            </a:extLst>
          </p:cNvPr>
          <p:cNvSpPr/>
          <p:nvPr/>
        </p:nvSpPr>
        <p:spPr>
          <a:xfrm>
            <a:off x="3773329" y="307151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D1618A6-1CBA-59A3-7EB7-EC27D71B267B}"/>
              </a:ext>
            </a:extLst>
          </p:cNvPr>
          <p:cNvSpPr/>
          <p:nvPr/>
        </p:nvSpPr>
        <p:spPr>
          <a:xfrm>
            <a:off x="4098457" y="308368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0DCB041-B488-85C3-A948-D487BE21C7E4}"/>
              </a:ext>
            </a:extLst>
          </p:cNvPr>
          <p:cNvSpPr/>
          <p:nvPr/>
        </p:nvSpPr>
        <p:spPr>
          <a:xfrm>
            <a:off x="4422458" y="307151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E73FB98-CE4F-C7E5-8CA4-0AA0A5D3D71F}"/>
              </a:ext>
            </a:extLst>
          </p:cNvPr>
          <p:cNvSpPr/>
          <p:nvPr/>
        </p:nvSpPr>
        <p:spPr>
          <a:xfrm>
            <a:off x="4746457" y="308368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CF75015-0E75-ABEB-8A3C-5D685A4498E1}"/>
              </a:ext>
            </a:extLst>
          </p:cNvPr>
          <p:cNvSpPr/>
          <p:nvPr/>
        </p:nvSpPr>
        <p:spPr>
          <a:xfrm>
            <a:off x="3935329" y="3054970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FE5D01E-0956-F4A0-01B1-A7DA3E6EE2E4}"/>
              </a:ext>
            </a:extLst>
          </p:cNvPr>
          <p:cNvSpPr/>
          <p:nvPr/>
        </p:nvSpPr>
        <p:spPr>
          <a:xfrm>
            <a:off x="4259328" y="3043922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97C566-E579-AFCC-642F-CD90841C9A0A}"/>
              </a:ext>
            </a:extLst>
          </p:cNvPr>
          <p:cNvSpPr/>
          <p:nvPr/>
        </p:nvSpPr>
        <p:spPr>
          <a:xfrm>
            <a:off x="4582354" y="3111262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9824FEA-E9D4-236E-C675-1CFE12A23B4C}"/>
              </a:ext>
            </a:extLst>
          </p:cNvPr>
          <p:cNvSpPr/>
          <p:nvPr/>
        </p:nvSpPr>
        <p:spPr>
          <a:xfrm>
            <a:off x="1498476" y="1502960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94AEF8D-6CB5-595B-A5D1-A53A6787EB21}"/>
              </a:ext>
            </a:extLst>
          </p:cNvPr>
          <p:cNvSpPr/>
          <p:nvPr/>
        </p:nvSpPr>
        <p:spPr>
          <a:xfrm>
            <a:off x="3925729" y="239706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FB8943A-B977-2272-6E1E-98BC53E35508}"/>
              </a:ext>
            </a:extLst>
          </p:cNvPr>
          <p:cNvSpPr/>
          <p:nvPr/>
        </p:nvSpPr>
        <p:spPr>
          <a:xfrm>
            <a:off x="4250857" y="240923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E841152-9800-79B2-2E9C-6B78FCDA6FF8}"/>
              </a:ext>
            </a:extLst>
          </p:cNvPr>
          <p:cNvSpPr/>
          <p:nvPr/>
        </p:nvSpPr>
        <p:spPr>
          <a:xfrm>
            <a:off x="4574858" y="239706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A4440F-C8B2-F7B8-BE71-1E119D501F54}"/>
              </a:ext>
            </a:extLst>
          </p:cNvPr>
          <p:cNvSpPr/>
          <p:nvPr/>
        </p:nvSpPr>
        <p:spPr>
          <a:xfrm>
            <a:off x="4898857" y="240923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90CB5F8-82F6-C3E9-99D0-CA8C05AEE841}"/>
              </a:ext>
            </a:extLst>
          </p:cNvPr>
          <p:cNvSpPr/>
          <p:nvPr/>
        </p:nvSpPr>
        <p:spPr>
          <a:xfrm>
            <a:off x="4087729" y="2380517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DD8B653-0727-5009-A665-8E7AC13226F8}"/>
              </a:ext>
            </a:extLst>
          </p:cNvPr>
          <p:cNvSpPr/>
          <p:nvPr/>
        </p:nvSpPr>
        <p:spPr>
          <a:xfrm>
            <a:off x="4411728" y="2369469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9E8D58D-3412-F111-3383-9CC968540E3A}"/>
              </a:ext>
            </a:extLst>
          </p:cNvPr>
          <p:cNvSpPr/>
          <p:nvPr/>
        </p:nvSpPr>
        <p:spPr>
          <a:xfrm>
            <a:off x="4734754" y="2436809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2663F95-8282-A081-97E3-3A641D50F511}"/>
              </a:ext>
            </a:extLst>
          </p:cNvPr>
          <p:cNvCxnSpPr>
            <a:cxnSpLocks/>
          </p:cNvCxnSpPr>
          <p:nvPr/>
        </p:nvCxnSpPr>
        <p:spPr>
          <a:xfrm>
            <a:off x="3163783" y="1653135"/>
            <a:ext cx="1173284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4ACD782-FCBF-1BE2-10E9-09213A64391F}"/>
              </a:ext>
            </a:extLst>
          </p:cNvPr>
          <p:cNvCxnSpPr>
            <a:cxnSpLocks/>
          </p:cNvCxnSpPr>
          <p:nvPr/>
        </p:nvCxnSpPr>
        <p:spPr>
          <a:xfrm>
            <a:off x="2701263" y="1653135"/>
            <a:ext cx="462520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088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8FEE9-98FC-6E76-B2A4-44A195597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8">
            <a:extLst>
              <a:ext uri="{FF2B5EF4-FFF2-40B4-BE49-F238E27FC236}">
                <a16:creationId xmlns:a16="http://schemas.microsoft.com/office/drawing/2014/main" id="{5F999F8D-9377-45E5-F33A-D008764EF791}"/>
              </a:ext>
            </a:extLst>
          </p:cNvPr>
          <p:cNvSpPr txBox="1"/>
          <p:nvPr/>
        </p:nvSpPr>
        <p:spPr>
          <a:xfrm>
            <a:off x="204584" y="162911"/>
            <a:ext cx="1476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rade Gothic Inline" panose="020B0504030203020204" pitchFamily="34" charset="0"/>
              </a:rPr>
              <a:t>Lading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DCD273-4B27-897D-41C8-79487F618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88" y="1653135"/>
            <a:ext cx="2009775" cy="195262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F090CDE-F98D-EE42-E249-9C52D3C69517}"/>
              </a:ext>
            </a:extLst>
          </p:cNvPr>
          <p:cNvCxnSpPr>
            <a:cxnSpLocks/>
          </p:cNvCxnSpPr>
          <p:nvPr/>
        </p:nvCxnSpPr>
        <p:spPr>
          <a:xfrm flipH="1">
            <a:off x="4314458" y="1653135"/>
            <a:ext cx="7370" cy="109496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B150CE-7229-5BA3-4BD5-8570A00B7772}"/>
              </a:ext>
            </a:extLst>
          </p:cNvPr>
          <p:cNvCxnSpPr>
            <a:cxnSpLocks/>
            <a:stCxn id="2" idx="0"/>
          </p:cNvCxnSpPr>
          <p:nvPr/>
        </p:nvCxnSpPr>
        <p:spPr>
          <a:xfrm>
            <a:off x="1696376" y="1653135"/>
            <a:ext cx="1173284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D4EE449-891A-6A9C-FA83-BD0AB4D996EC}"/>
              </a:ext>
            </a:extLst>
          </p:cNvPr>
          <p:cNvCxnSpPr>
            <a:cxnSpLocks/>
          </p:cNvCxnSpPr>
          <p:nvPr/>
        </p:nvCxnSpPr>
        <p:spPr>
          <a:xfrm>
            <a:off x="1696376" y="4224512"/>
            <a:ext cx="2640691" cy="2051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EB9B5A3-7ABA-1827-82F6-14D2CA51779C}"/>
              </a:ext>
            </a:extLst>
          </p:cNvPr>
          <p:cNvCxnSpPr>
            <a:cxnSpLocks/>
          </p:cNvCxnSpPr>
          <p:nvPr/>
        </p:nvCxnSpPr>
        <p:spPr>
          <a:xfrm>
            <a:off x="4314458" y="2929679"/>
            <a:ext cx="0" cy="1331886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1AAA5B9-BE30-63A1-854D-A0FD43F57F78}"/>
              </a:ext>
            </a:extLst>
          </p:cNvPr>
          <p:cNvCxnSpPr>
            <a:cxnSpLocks/>
          </p:cNvCxnSpPr>
          <p:nvPr/>
        </p:nvCxnSpPr>
        <p:spPr>
          <a:xfrm>
            <a:off x="1708567" y="3490301"/>
            <a:ext cx="0" cy="73421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FD6D5-A7E7-9669-112D-5C54BDA230D2}"/>
              </a:ext>
            </a:extLst>
          </p:cNvPr>
          <p:cNvCxnSpPr>
            <a:cxnSpLocks/>
          </p:cNvCxnSpPr>
          <p:nvPr/>
        </p:nvCxnSpPr>
        <p:spPr>
          <a:xfrm flipH="1">
            <a:off x="3881329" y="2748096"/>
            <a:ext cx="866257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28A09F-6E7F-09AC-478C-53664CE46A87}"/>
              </a:ext>
            </a:extLst>
          </p:cNvPr>
          <p:cNvCxnSpPr>
            <a:cxnSpLocks/>
          </p:cNvCxnSpPr>
          <p:nvPr/>
        </p:nvCxnSpPr>
        <p:spPr>
          <a:xfrm flipH="1">
            <a:off x="3881329" y="2929679"/>
            <a:ext cx="866257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BDA8244B-AD44-07C0-4227-F0FD45495D17}"/>
              </a:ext>
            </a:extLst>
          </p:cNvPr>
          <p:cNvSpPr/>
          <p:nvPr/>
        </p:nvSpPr>
        <p:spPr>
          <a:xfrm>
            <a:off x="3557328" y="3083683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4497166-DD05-1329-C0EE-6FC59B4CE1D8}"/>
              </a:ext>
            </a:extLst>
          </p:cNvPr>
          <p:cNvSpPr/>
          <p:nvPr/>
        </p:nvSpPr>
        <p:spPr>
          <a:xfrm>
            <a:off x="3773329" y="307151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93A680D-A3F3-2FE9-8D40-D30CCEC13CC3}"/>
              </a:ext>
            </a:extLst>
          </p:cNvPr>
          <p:cNvSpPr/>
          <p:nvPr/>
        </p:nvSpPr>
        <p:spPr>
          <a:xfrm>
            <a:off x="4098457" y="308368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BE020AC-B3FA-E8EB-9A5C-8E24BDB4A30A}"/>
              </a:ext>
            </a:extLst>
          </p:cNvPr>
          <p:cNvSpPr/>
          <p:nvPr/>
        </p:nvSpPr>
        <p:spPr>
          <a:xfrm>
            <a:off x="4422458" y="307151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BF89C0F-77A8-BB8D-ED6F-03AE88B35F60}"/>
              </a:ext>
            </a:extLst>
          </p:cNvPr>
          <p:cNvSpPr/>
          <p:nvPr/>
        </p:nvSpPr>
        <p:spPr>
          <a:xfrm>
            <a:off x="4746457" y="308368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0C36EB0-C442-7455-7064-D7A422336388}"/>
              </a:ext>
            </a:extLst>
          </p:cNvPr>
          <p:cNvSpPr/>
          <p:nvPr/>
        </p:nvSpPr>
        <p:spPr>
          <a:xfrm>
            <a:off x="3935329" y="3054970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6BE6522-203B-978A-5C4F-B14988E52102}"/>
              </a:ext>
            </a:extLst>
          </p:cNvPr>
          <p:cNvSpPr/>
          <p:nvPr/>
        </p:nvSpPr>
        <p:spPr>
          <a:xfrm>
            <a:off x="4259328" y="3043922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60CD3DE-7508-B83E-0030-BD847F3938D5}"/>
              </a:ext>
            </a:extLst>
          </p:cNvPr>
          <p:cNvSpPr/>
          <p:nvPr/>
        </p:nvSpPr>
        <p:spPr>
          <a:xfrm>
            <a:off x="4582354" y="3111262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44057BC-E378-C821-29BF-8E14CA25F329}"/>
              </a:ext>
            </a:extLst>
          </p:cNvPr>
          <p:cNvSpPr/>
          <p:nvPr/>
        </p:nvSpPr>
        <p:spPr>
          <a:xfrm>
            <a:off x="1588375" y="4116512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9BDFA79-092A-9CD3-3E48-AFFAA758C27E}"/>
              </a:ext>
            </a:extLst>
          </p:cNvPr>
          <p:cNvSpPr/>
          <p:nvPr/>
        </p:nvSpPr>
        <p:spPr>
          <a:xfrm>
            <a:off x="3925729" y="239706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6246B63-84EB-64B0-8648-0A3E1793097F}"/>
              </a:ext>
            </a:extLst>
          </p:cNvPr>
          <p:cNvSpPr/>
          <p:nvPr/>
        </p:nvSpPr>
        <p:spPr>
          <a:xfrm>
            <a:off x="4250857" y="240923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D508756-76D4-2068-6B5E-3126657BC9A3}"/>
              </a:ext>
            </a:extLst>
          </p:cNvPr>
          <p:cNvSpPr/>
          <p:nvPr/>
        </p:nvSpPr>
        <p:spPr>
          <a:xfrm>
            <a:off x="4574858" y="239706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6C673E9-72CC-7F7F-C7A4-F1037F27CC55}"/>
              </a:ext>
            </a:extLst>
          </p:cNvPr>
          <p:cNvSpPr/>
          <p:nvPr/>
        </p:nvSpPr>
        <p:spPr>
          <a:xfrm>
            <a:off x="4898857" y="240923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62DBAF3-27DD-86DD-477C-C33C575455FE}"/>
              </a:ext>
            </a:extLst>
          </p:cNvPr>
          <p:cNvSpPr/>
          <p:nvPr/>
        </p:nvSpPr>
        <p:spPr>
          <a:xfrm>
            <a:off x="4087729" y="2380517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FDF58BA-A060-C6E3-C91B-2ADCCD1894AC}"/>
              </a:ext>
            </a:extLst>
          </p:cNvPr>
          <p:cNvSpPr/>
          <p:nvPr/>
        </p:nvSpPr>
        <p:spPr>
          <a:xfrm>
            <a:off x="4411728" y="2369469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784583-D1E4-9D31-564C-26D11E6023BD}"/>
              </a:ext>
            </a:extLst>
          </p:cNvPr>
          <p:cNvSpPr/>
          <p:nvPr/>
        </p:nvSpPr>
        <p:spPr>
          <a:xfrm>
            <a:off x="4734754" y="2436809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182842A-F5D7-01EA-AFE9-0DA45A7DA283}"/>
              </a:ext>
            </a:extLst>
          </p:cNvPr>
          <p:cNvCxnSpPr>
            <a:cxnSpLocks/>
          </p:cNvCxnSpPr>
          <p:nvPr/>
        </p:nvCxnSpPr>
        <p:spPr>
          <a:xfrm>
            <a:off x="3163783" y="1653135"/>
            <a:ext cx="1173284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9CC1635-3345-3CEF-7648-2AAA768DFC3C}"/>
              </a:ext>
            </a:extLst>
          </p:cNvPr>
          <p:cNvCxnSpPr>
            <a:cxnSpLocks/>
          </p:cNvCxnSpPr>
          <p:nvPr/>
        </p:nvCxnSpPr>
        <p:spPr>
          <a:xfrm>
            <a:off x="2701263" y="1653135"/>
            <a:ext cx="462520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98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E91F2-1E69-A3E5-655D-D17631EB7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8">
            <a:extLst>
              <a:ext uri="{FF2B5EF4-FFF2-40B4-BE49-F238E27FC236}">
                <a16:creationId xmlns:a16="http://schemas.microsoft.com/office/drawing/2014/main" id="{F388E10C-ACD1-68C3-48A9-D9CB29FD5CB1}"/>
              </a:ext>
            </a:extLst>
          </p:cNvPr>
          <p:cNvSpPr txBox="1"/>
          <p:nvPr/>
        </p:nvSpPr>
        <p:spPr>
          <a:xfrm>
            <a:off x="204584" y="162911"/>
            <a:ext cx="1476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rade Gothic Inline" panose="020B0504030203020204" pitchFamily="34" charset="0"/>
              </a:rPr>
              <a:t>Lading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092554-5FEE-9384-4BC4-82A0DF092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88" y="1653135"/>
            <a:ext cx="2009775" cy="195262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E317B5-EED9-A843-D4B6-F9C462E1F24A}"/>
              </a:ext>
            </a:extLst>
          </p:cNvPr>
          <p:cNvCxnSpPr>
            <a:cxnSpLocks/>
          </p:cNvCxnSpPr>
          <p:nvPr/>
        </p:nvCxnSpPr>
        <p:spPr>
          <a:xfrm flipH="1">
            <a:off x="4314458" y="1653135"/>
            <a:ext cx="7370" cy="109496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95F887-06DC-AE66-E5C5-AC03D640FA30}"/>
              </a:ext>
            </a:extLst>
          </p:cNvPr>
          <p:cNvCxnSpPr>
            <a:cxnSpLocks/>
            <a:stCxn id="2" idx="0"/>
          </p:cNvCxnSpPr>
          <p:nvPr/>
        </p:nvCxnSpPr>
        <p:spPr>
          <a:xfrm>
            <a:off x="1696376" y="1653135"/>
            <a:ext cx="1173284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FB30475-DB4C-0351-799D-67628A089768}"/>
              </a:ext>
            </a:extLst>
          </p:cNvPr>
          <p:cNvCxnSpPr>
            <a:cxnSpLocks/>
          </p:cNvCxnSpPr>
          <p:nvPr/>
        </p:nvCxnSpPr>
        <p:spPr>
          <a:xfrm>
            <a:off x="1696376" y="4224512"/>
            <a:ext cx="2640691" cy="2051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1A0B151-42F5-4B58-5B68-817B141B7726}"/>
              </a:ext>
            </a:extLst>
          </p:cNvPr>
          <p:cNvCxnSpPr>
            <a:cxnSpLocks/>
          </p:cNvCxnSpPr>
          <p:nvPr/>
        </p:nvCxnSpPr>
        <p:spPr>
          <a:xfrm>
            <a:off x="4314458" y="2929679"/>
            <a:ext cx="0" cy="1331886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ADA5EB8-FA2C-1FBA-BC59-E73AAB068AF8}"/>
              </a:ext>
            </a:extLst>
          </p:cNvPr>
          <p:cNvCxnSpPr>
            <a:cxnSpLocks/>
          </p:cNvCxnSpPr>
          <p:nvPr/>
        </p:nvCxnSpPr>
        <p:spPr>
          <a:xfrm>
            <a:off x="1708567" y="3490301"/>
            <a:ext cx="0" cy="73421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7D8CCD-8215-46E7-FCCF-87D8725E1D16}"/>
              </a:ext>
            </a:extLst>
          </p:cNvPr>
          <p:cNvCxnSpPr>
            <a:cxnSpLocks/>
          </p:cNvCxnSpPr>
          <p:nvPr/>
        </p:nvCxnSpPr>
        <p:spPr>
          <a:xfrm flipH="1">
            <a:off x="3881329" y="2748096"/>
            <a:ext cx="866257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59F816-EAF4-F1E5-D7B3-B7AA8F968693}"/>
              </a:ext>
            </a:extLst>
          </p:cNvPr>
          <p:cNvCxnSpPr>
            <a:cxnSpLocks/>
          </p:cNvCxnSpPr>
          <p:nvPr/>
        </p:nvCxnSpPr>
        <p:spPr>
          <a:xfrm flipH="1">
            <a:off x="3881329" y="2929679"/>
            <a:ext cx="866257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A1392399-2402-5AF9-B533-287326EA602A}"/>
              </a:ext>
            </a:extLst>
          </p:cNvPr>
          <p:cNvSpPr/>
          <p:nvPr/>
        </p:nvSpPr>
        <p:spPr>
          <a:xfrm>
            <a:off x="3557328" y="3083683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F9BE2C6-E415-77BE-D1EF-5B05AA987800}"/>
              </a:ext>
            </a:extLst>
          </p:cNvPr>
          <p:cNvSpPr/>
          <p:nvPr/>
        </p:nvSpPr>
        <p:spPr>
          <a:xfrm>
            <a:off x="3773329" y="307151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CFAA024-4CC4-31CA-0AC4-34719BA90CC1}"/>
              </a:ext>
            </a:extLst>
          </p:cNvPr>
          <p:cNvSpPr/>
          <p:nvPr/>
        </p:nvSpPr>
        <p:spPr>
          <a:xfrm>
            <a:off x="4098457" y="308368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D149DAD-C5CC-16EC-C97B-0217E6BC1586}"/>
              </a:ext>
            </a:extLst>
          </p:cNvPr>
          <p:cNvSpPr/>
          <p:nvPr/>
        </p:nvSpPr>
        <p:spPr>
          <a:xfrm>
            <a:off x="4422458" y="307151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E03B724-BC05-08D5-6CF9-E9186DD1DB98}"/>
              </a:ext>
            </a:extLst>
          </p:cNvPr>
          <p:cNvSpPr/>
          <p:nvPr/>
        </p:nvSpPr>
        <p:spPr>
          <a:xfrm>
            <a:off x="4746457" y="308368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2956437-1C35-9A90-8286-C500A6CE40EE}"/>
              </a:ext>
            </a:extLst>
          </p:cNvPr>
          <p:cNvSpPr/>
          <p:nvPr/>
        </p:nvSpPr>
        <p:spPr>
          <a:xfrm>
            <a:off x="3935329" y="3054970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B155B8F-7FD7-3C2B-F1AF-4A502E995FC5}"/>
              </a:ext>
            </a:extLst>
          </p:cNvPr>
          <p:cNvSpPr/>
          <p:nvPr/>
        </p:nvSpPr>
        <p:spPr>
          <a:xfrm>
            <a:off x="4259328" y="3043922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3A01913-D77A-4425-1145-12BB5ED3F4EE}"/>
              </a:ext>
            </a:extLst>
          </p:cNvPr>
          <p:cNvSpPr/>
          <p:nvPr/>
        </p:nvSpPr>
        <p:spPr>
          <a:xfrm>
            <a:off x="4582354" y="3111262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ECC6F51-EED2-F9BB-8C92-48B59948C327}"/>
              </a:ext>
            </a:extLst>
          </p:cNvPr>
          <p:cNvSpPr/>
          <p:nvPr/>
        </p:nvSpPr>
        <p:spPr>
          <a:xfrm>
            <a:off x="4259328" y="4136356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907A707-F659-4A36-EC5F-2F2C4B9C7021}"/>
              </a:ext>
            </a:extLst>
          </p:cNvPr>
          <p:cNvSpPr/>
          <p:nvPr/>
        </p:nvSpPr>
        <p:spPr>
          <a:xfrm>
            <a:off x="3925729" y="239706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9573EAC-FDC8-C842-EA51-AEA7AEC27ADF}"/>
              </a:ext>
            </a:extLst>
          </p:cNvPr>
          <p:cNvSpPr/>
          <p:nvPr/>
        </p:nvSpPr>
        <p:spPr>
          <a:xfrm>
            <a:off x="4250857" y="240923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E72BE14-38DF-9C39-09D3-134E2022A3E9}"/>
              </a:ext>
            </a:extLst>
          </p:cNvPr>
          <p:cNvSpPr/>
          <p:nvPr/>
        </p:nvSpPr>
        <p:spPr>
          <a:xfrm>
            <a:off x="4574858" y="239706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5AAD4BD-4626-1E58-FEA5-A6D7ABB66086}"/>
              </a:ext>
            </a:extLst>
          </p:cNvPr>
          <p:cNvSpPr/>
          <p:nvPr/>
        </p:nvSpPr>
        <p:spPr>
          <a:xfrm>
            <a:off x="4898857" y="240923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AF4A91C-C221-757A-3F6E-CD6551B03EB3}"/>
              </a:ext>
            </a:extLst>
          </p:cNvPr>
          <p:cNvSpPr/>
          <p:nvPr/>
        </p:nvSpPr>
        <p:spPr>
          <a:xfrm>
            <a:off x="4087729" y="2380517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CFE989F-54A2-C2B1-88C9-337E844B4A30}"/>
              </a:ext>
            </a:extLst>
          </p:cNvPr>
          <p:cNvSpPr/>
          <p:nvPr/>
        </p:nvSpPr>
        <p:spPr>
          <a:xfrm>
            <a:off x="4411728" y="2369469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7AFCE91-8EBA-511F-F130-0CAAC2198D56}"/>
              </a:ext>
            </a:extLst>
          </p:cNvPr>
          <p:cNvSpPr/>
          <p:nvPr/>
        </p:nvSpPr>
        <p:spPr>
          <a:xfrm>
            <a:off x="4734754" y="2436809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CF1A8F3-4AE7-C207-BD89-4D98B876C58B}"/>
              </a:ext>
            </a:extLst>
          </p:cNvPr>
          <p:cNvCxnSpPr>
            <a:cxnSpLocks/>
          </p:cNvCxnSpPr>
          <p:nvPr/>
        </p:nvCxnSpPr>
        <p:spPr>
          <a:xfrm>
            <a:off x="3163783" y="1653135"/>
            <a:ext cx="1173284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84E8944-D48F-5BDF-AC8F-D3B150FC65D3}"/>
              </a:ext>
            </a:extLst>
          </p:cNvPr>
          <p:cNvCxnSpPr>
            <a:cxnSpLocks/>
          </p:cNvCxnSpPr>
          <p:nvPr/>
        </p:nvCxnSpPr>
        <p:spPr>
          <a:xfrm>
            <a:off x="2701263" y="1653135"/>
            <a:ext cx="462520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131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1BEF3-40E4-699F-BAF3-157EF4FC7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8">
            <a:extLst>
              <a:ext uri="{FF2B5EF4-FFF2-40B4-BE49-F238E27FC236}">
                <a16:creationId xmlns:a16="http://schemas.microsoft.com/office/drawing/2014/main" id="{0E97EC1E-5987-1FEA-79C6-340D6489D9FD}"/>
              </a:ext>
            </a:extLst>
          </p:cNvPr>
          <p:cNvSpPr txBox="1"/>
          <p:nvPr/>
        </p:nvSpPr>
        <p:spPr>
          <a:xfrm>
            <a:off x="204584" y="162911"/>
            <a:ext cx="1476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rade Gothic Inline" panose="020B0504030203020204" pitchFamily="34" charset="0"/>
              </a:rPr>
              <a:t>Lading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273ED6-8AA9-0BC6-41A0-19D70285B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88" y="1653135"/>
            <a:ext cx="2009775" cy="195262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ADF310A-5A8D-C117-4424-D7294A8CDE6D}"/>
              </a:ext>
            </a:extLst>
          </p:cNvPr>
          <p:cNvCxnSpPr>
            <a:cxnSpLocks/>
          </p:cNvCxnSpPr>
          <p:nvPr/>
        </p:nvCxnSpPr>
        <p:spPr>
          <a:xfrm flipH="1">
            <a:off x="4314458" y="1653135"/>
            <a:ext cx="7370" cy="109496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709DE6-E534-3F4B-B07D-A31DDC72B79D}"/>
              </a:ext>
            </a:extLst>
          </p:cNvPr>
          <p:cNvCxnSpPr>
            <a:cxnSpLocks/>
            <a:stCxn id="2" idx="0"/>
          </p:cNvCxnSpPr>
          <p:nvPr/>
        </p:nvCxnSpPr>
        <p:spPr>
          <a:xfrm>
            <a:off x="1696376" y="1653135"/>
            <a:ext cx="1173284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F07D37C-4D4F-4B67-295A-74E982A95BCC}"/>
              </a:ext>
            </a:extLst>
          </p:cNvPr>
          <p:cNvCxnSpPr>
            <a:cxnSpLocks/>
          </p:cNvCxnSpPr>
          <p:nvPr/>
        </p:nvCxnSpPr>
        <p:spPr>
          <a:xfrm>
            <a:off x="1696376" y="4224512"/>
            <a:ext cx="2640691" cy="2051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1D28E1-F53A-EFDB-04C8-10D96A28B5AC}"/>
              </a:ext>
            </a:extLst>
          </p:cNvPr>
          <p:cNvCxnSpPr>
            <a:cxnSpLocks/>
          </p:cNvCxnSpPr>
          <p:nvPr/>
        </p:nvCxnSpPr>
        <p:spPr>
          <a:xfrm>
            <a:off x="4314458" y="2929679"/>
            <a:ext cx="0" cy="1331886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E522FA-FFF6-D558-A2B2-51F5D06E3AF8}"/>
              </a:ext>
            </a:extLst>
          </p:cNvPr>
          <p:cNvCxnSpPr>
            <a:cxnSpLocks/>
          </p:cNvCxnSpPr>
          <p:nvPr/>
        </p:nvCxnSpPr>
        <p:spPr>
          <a:xfrm>
            <a:off x="1708567" y="3490301"/>
            <a:ext cx="0" cy="73421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1860A0-F097-A9D2-7FE2-DA153BE6B7F6}"/>
              </a:ext>
            </a:extLst>
          </p:cNvPr>
          <p:cNvCxnSpPr>
            <a:cxnSpLocks/>
          </p:cNvCxnSpPr>
          <p:nvPr/>
        </p:nvCxnSpPr>
        <p:spPr>
          <a:xfrm flipH="1">
            <a:off x="3881329" y="2748096"/>
            <a:ext cx="866257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02BEF6-D942-2D46-7E44-D42F9054B33C}"/>
              </a:ext>
            </a:extLst>
          </p:cNvPr>
          <p:cNvCxnSpPr>
            <a:cxnSpLocks/>
          </p:cNvCxnSpPr>
          <p:nvPr/>
        </p:nvCxnSpPr>
        <p:spPr>
          <a:xfrm flipH="1">
            <a:off x="3881329" y="2929679"/>
            <a:ext cx="866257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9F3758B6-40AB-EFD9-7C67-1AABE7D67DFB}"/>
              </a:ext>
            </a:extLst>
          </p:cNvPr>
          <p:cNvSpPr/>
          <p:nvPr/>
        </p:nvSpPr>
        <p:spPr>
          <a:xfrm>
            <a:off x="3557328" y="3083683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83A8868-8DD2-E954-23C0-5BB0D8DEE73F}"/>
              </a:ext>
            </a:extLst>
          </p:cNvPr>
          <p:cNvSpPr/>
          <p:nvPr/>
        </p:nvSpPr>
        <p:spPr>
          <a:xfrm>
            <a:off x="3773329" y="307151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F653F2F-8E5E-CF8D-5CAA-5CD85CA30575}"/>
              </a:ext>
            </a:extLst>
          </p:cNvPr>
          <p:cNvSpPr/>
          <p:nvPr/>
        </p:nvSpPr>
        <p:spPr>
          <a:xfrm>
            <a:off x="4098457" y="308368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E59D64A-29B3-E594-1FDA-15B3CA053B4B}"/>
              </a:ext>
            </a:extLst>
          </p:cNvPr>
          <p:cNvSpPr/>
          <p:nvPr/>
        </p:nvSpPr>
        <p:spPr>
          <a:xfrm>
            <a:off x="4422458" y="307151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37C9FF2-42A8-CA20-C1F4-EFF84A14977A}"/>
              </a:ext>
            </a:extLst>
          </p:cNvPr>
          <p:cNvSpPr/>
          <p:nvPr/>
        </p:nvSpPr>
        <p:spPr>
          <a:xfrm>
            <a:off x="4746457" y="308368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1E4E83C-803E-FD1E-31CE-029D66509F8E}"/>
              </a:ext>
            </a:extLst>
          </p:cNvPr>
          <p:cNvSpPr/>
          <p:nvPr/>
        </p:nvSpPr>
        <p:spPr>
          <a:xfrm>
            <a:off x="3935329" y="3054970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450D7A7-BC10-EE99-00AA-25698EEE0DE5}"/>
              </a:ext>
            </a:extLst>
          </p:cNvPr>
          <p:cNvSpPr/>
          <p:nvPr/>
        </p:nvSpPr>
        <p:spPr>
          <a:xfrm>
            <a:off x="4259328" y="3043922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77AB524-A799-3139-B190-47674A72F820}"/>
              </a:ext>
            </a:extLst>
          </p:cNvPr>
          <p:cNvSpPr/>
          <p:nvPr/>
        </p:nvSpPr>
        <p:spPr>
          <a:xfrm>
            <a:off x="4582354" y="3111262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E47C46A-1BAE-D702-7441-44F175EDF49D}"/>
              </a:ext>
            </a:extLst>
          </p:cNvPr>
          <p:cNvSpPr/>
          <p:nvPr/>
        </p:nvSpPr>
        <p:spPr>
          <a:xfrm>
            <a:off x="4364208" y="3259011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ABB10A0-A27B-7ED0-0A49-1E1A1B404E32}"/>
              </a:ext>
            </a:extLst>
          </p:cNvPr>
          <p:cNvSpPr/>
          <p:nvPr/>
        </p:nvSpPr>
        <p:spPr>
          <a:xfrm>
            <a:off x="3925729" y="239706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AE69D8B-2E0E-6DE1-4D22-1CD8F82F9D81}"/>
              </a:ext>
            </a:extLst>
          </p:cNvPr>
          <p:cNvSpPr/>
          <p:nvPr/>
        </p:nvSpPr>
        <p:spPr>
          <a:xfrm>
            <a:off x="4250857" y="240923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FB63323-9CC5-4EC2-D6F7-3504C03BB7CA}"/>
              </a:ext>
            </a:extLst>
          </p:cNvPr>
          <p:cNvSpPr/>
          <p:nvPr/>
        </p:nvSpPr>
        <p:spPr>
          <a:xfrm>
            <a:off x="4574858" y="239706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ED6E50E-5919-4C8A-564B-9A3DC8F5C46C}"/>
              </a:ext>
            </a:extLst>
          </p:cNvPr>
          <p:cNvSpPr/>
          <p:nvPr/>
        </p:nvSpPr>
        <p:spPr>
          <a:xfrm>
            <a:off x="4898857" y="240923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1B8D9B2-21DA-0E8B-CB6A-1D480C2064AD}"/>
              </a:ext>
            </a:extLst>
          </p:cNvPr>
          <p:cNvSpPr/>
          <p:nvPr/>
        </p:nvSpPr>
        <p:spPr>
          <a:xfrm>
            <a:off x="4087729" y="2380517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3BC4C15-732F-59C6-6022-1BB2622E8ACD}"/>
              </a:ext>
            </a:extLst>
          </p:cNvPr>
          <p:cNvSpPr/>
          <p:nvPr/>
        </p:nvSpPr>
        <p:spPr>
          <a:xfrm>
            <a:off x="4411728" y="2369469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7873CDF-898E-4BE6-8288-A14001E1AFF6}"/>
              </a:ext>
            </a:extLst>
          </p:cNvPr>
          <p:cNvSpPr/>
          <p:nvPr/>
        </p:nvSpPr>
        <p:spPr>
          <a:xfrm>
            <a:off x="4734754" y="2436809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783577F-99E9-22C3-9210-CEF45B8C38E5}"/>
              </a:ext>
            </a:extLst>
          </p:cNvPr>
          <p:cNvCxnSpPr>
            <a:cxnSpLocks/>
          </p:cNvCxnSpPr>
          <p:nvPr/>
        </p:nvCxnSpPr>
        <p:spPr>
          <a:xfrm>
            <a:off x="3163783" y="1653135"/>
            <a:ext cx="1173284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CA7D78-CBA0-CC30-FC09-05A000142352}"/>
              </a:ext>
            </a:extLst>
          </p:cNvPr>
          <p:cNvCxnSpPr>
            <a:cxnSpLocks/>
          </p:cNvCxnSpPr>
          <p:nvPr/>
        </p:nvCxnSpPr>
        <p:spPr>
          <a:xfrm>
            <a:off x="2701263" y="1653135"/>
            <a:ext cx="462520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5635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9FDD9-D42C-FE01-2BF3-6F3A8B26F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8">
            <a:extLst>
              <a:ext uri="{FF2B5EF4-FFF2-40B4-BE49-F238E27FC236}">
                <a16:creationId xmlns:a16="http://schemas.microsoft.com/office/drawing/2014/main" id="{1708B986-9A84-EB1A-E472-FADBC3C76775}"/>
              </a:ext>
            </a:extLst>
          </p:cNvPr>
          <p:cNvSpPr txBox="1"/>
          <p:nvPr/>
        </p:nvSpPr>
        <p:spPr>
          <a:xfrm>
            <a:off x="204584" y="162911"/>
            <a:ext cx="1476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rade Gothic Inline" panose="020B0504030203020204" pitchFamily="34" charset="0"/>
              </a:rPr>
              <a:t>Lading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6839FE-3E9E-F115-6546-0ABAAFC7E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88" y="1653135"/>
            <a:ext cx="2009775" cy="195262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234F334-56E9-12B4-CA23-3D0B3C33990B}"/>
              </a:ext>
            </a:extLst>
          </p:cNvPr>
          <p:cNvCxnSpPr>
            <a:cxnSpLocks/>
          </p:cNvCxnSpPr>
          <p:nvPr/>
        </p:nvCxnSpPr>
        <p:spPr>
          <a:xfrm flipH="1">
            <a:off x="4314458" y="1653135"/>
            <a:ext cx="7370" cy="109496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945753E-E91D-EF1B-03AA-D86889E34C35}"/>
              </a:ext>
            </a:extLst>
          </p:cNvPr>
          <p:cNvCxnSpPr>
            <a:cxnSpLocks/>
            <a:stCxn id="2" idx="0"/>
          </p:cNvCxnSpPr>
          <p:nvPr/>
        </p:nvCxnSpPr>
        <p:spPr>
          <a:xfrm>
            <a:off x="1696376" y="1653135"/>
            <a:ext cx="1173284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53EAF62-B927-C338-6C4D-E4CC49F294B1}"/>
              </a:ext>
            </a:extLst>
          </p:cNvPr>
          <p:cNvCxnSpPr>
            <a:cxnSpLocks/>
          </p:cNvCxnSpPr>
          <p:nvPr/>
        </p:nvCxnSpPr>
        <p:spPr>
          <a:xfrm>
            <a:off x="1696376" y="4224512"/>
            <a:ext cx="2640691" cy="2051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32D02B-1E09-79EA-967A-6D6FBF973E8F}"/>
              </a:ext>
            </a:extLst>
          </p:cNvPr>
          <p:cNvCxnSpPr>
            <a:cxnSpLocks/>
          </p:cNvCxnSpPr>
          <p:nvPr/>
        </p:nvCxnSpPr>
        <p:spPr>
          <a:xfrm>
            <a:off x="4314458" y="2929679"/>
            <a:ext cx="0" cy="1331886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75F88B-D000-0DB8-E143-890FEFDC0641}"/>
              </a:ext>
            </a:extLst>
          </p:cNvPr>
          <p:cNvCxnSpPr>
            <a:cxnSpLocks/>
          </p:cNvCxnSpPr>
          <p:nvPr/>
        </p:nvCxnSpPr>
        <p:spPr>
          <a:xfrm>
            <a:off x="1708567" y="3490301"/>
            <a:ext cx="0" cy="73421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237C892-CDBA-ABE6-9FF5-5D15D71456EE}"/>
              </a:ext>
            </a:extLst>
          </p:cNvPr>
          <p:cNvCxnSpPr>
            <a:cxnSpLocks/>
          </p:cNvCxnSpPr>
          <p:nvPr/>
        </p:nvCxnSpPr>
        <p:spPr>
          <a:xfrm flipH="1">
            <a:off x="3881329" y="2748096"/>
            <a:ext cx="866257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24DC66B-4948-D480-2AC0-A3F3026DFD0B}"/>
              </a:ext>
            </a:extLst>
          </p:cNvPr>
          <p:cNvCxnSpPr>
            <a:cxnSpLocks/>
          </p:cNvCxnSpPr>
          <p:nvPr/>
        </p:nvCxnSpPr>
        <p:spPr>
          <a:xfrm flipH="1">
            <a:off x="3881329" y="2929679"/>
            <a:ext cx="866257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5756F97A-7483-B6CE-8CD1-C79D43DE4EA3}"/>
              </a:ext>
            </a:extLst>
          </p:cNvPr>
          <p:cNvSpPr/>
          <p:nvPr/>
        </p:nvSpPr>
        <p:spPr>
          <a:xfrm>
            <a:off x="3557328" y="3083683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C86CE1-FE00-2D41-9D67-4C288D138283}"/>
              </a:ext>
            </a:extLst>
          </p:cNvPr>
          <p:cNvSpPr/>
          <p:nvPr/>
        </p:nvSpPr>
        <p:spPr>
          <a:xfrm>
            <a:off x="3773329" y="307151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D6172CD-8FB8-ED99-6446-C47E205F3742}"/>
              </a:ext>
            </a:extLst>
          </p:cNvPr>
          <p:cNvSpPr/>
          <p:nvPr/>
        </p:nvSpPr>
        <p:spPr>
          <a:xfrm>
            <a:off x="4098457" y="308368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F51DFCB-BE77-550D-2FAA-9BDB7429C01A}"/>
              </a:ext>
            </a:extLst>
          </p:cNvPr>
          <p:cNvSpPr/>
          <p:nvPr/>
        </p:nvSpPr>
        <p:spPr>
          <a:xfrm>
            <a:off x="4422458" y="307151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3C29426-7367-3221-4062-828F17E5CE62}"/>
              </a:ext>
            </a:extLst>
          </p:cNvPr>
          <p:cNvSpPr/>
          <p:nvPr/>
        </p:nvSpPr>
        <p:spPr>
          <a:xfrm>
            <a:off x="4746457" y="308368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C32E4AB-C43F-3771-9717-304213AA0AC8}"/>
              </a:ext>
            </a:extLst>
          </p:cNvPr>
          <p:cNvSpPr/>
          <p:nvPr/>
        </p:nvSpPr>
        <p:spPr>
          <a:xfrm>
            <a:off x="3935329" y="3054970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5484896-818D-4EAE-4939-B38C5F6D3604}"/>
              </a:ext>
            </a:extLst>
          </p:cNvPr>
          <p:cNvSpPr/>
          <p:nvPr/>
        </p:nvSpPr>
        <p:spPr>
          <a:xfrm>
            <a:off x="4259328" y="3043922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28BB708-6F00-C4EA-E12B-482DEF669BDD}"/>
              </a:ext>
            </a:extLst>
          </p:cNvPr>
          <p:cNvSpPr/>
          <p:nvPr/>
        </p:nvSpPr>
        <p:spPr>
          <a:xfrm>
            <a:off x="4582354" y="3111262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FA2F781-045F-0912-3112-CC3DAAC2B326}"/>
              </a:ext>
            </a:extLst>
          </p:cNvPr>
          <p:cNvSpPr/>
          <p:nvPr/>
        </p:nvSpPr>
        <p:spPr>
          <a:xfrm>
            <a:off x="4364208" y="3259011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D2398E4-EAAB-762C-0BBA-87D1C96724E7}"/>
              </a:ext>
            </a:extLst>
          </p:cNvPr>
          <p:cNvSpPr/>
          <p:nvPr/>
        </p:nvSpPr>
        <p:spPr>
          <a:xfrm>
            <a:off x="3925729" y="239706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8B02EE8-8269-04C8-8FB2-02BD0CB71E8C}"/>
              </a:ext>
            </a:extLst>
          </p:cNvPr>
          <p:cNvSpPr/>
          <p:nvPr/>
        </p:nvSpPr>
        <p:spPr>
          <a:xfrm>
            <a:off x="4250857" y="240923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FEBB693-19AD-C5EC-75C0-E52F80F9329B}"/>
              </a:ext>
            </a:extLst>
          </p:cNvPr>
          <p:cNvSpPr/>
          <p:nvPr/>
        </p:nvSpPr>
        <p:spPr>
          <a:xfrm>
            <a:off x="4574858" y="239706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5CE2498-8A3C-989A-11B0-98D6CA1E50BD}"/>
              </a:ext>
            </a:extLst>
          </p:cNvPr>
          <p:cNvSpPr/>
          <p:nvPr/>
        </p:nvSpPr>
        <p:spPr>
          <a:xfrm>
            <a:off x="4898857" y="240923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FAD489B-49D6-2B43-B2EB-6FB0D4377BB2}"/>
              </a:ext>
            </a:extLst>
          </p:cNvPr>
          <p:cNvSpPr/>
          <p:nvPr/>
        </p:nvSpPr>
        <p:spPr>
          <a:xfrm>
            <a:off x="4322189" y="1548183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DE65A0D-EA5C-5AF8-98AE-6015D7F6B2F1}"/>
              </a:ext>
            </a:extLst>
          </p:cNvPr>
          <p:cNvSpPr/>
          <p:nvPr/>
        </p:nvSpPr>
        <p:spPr>
          <a:xfrm>
            <a:off x="4177268" y="1525412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367EBC6-F2E4-58FB-8E51-E17223C65376}"/>
              </a:ext>
            </a:extLst>
          </p:cNvPr>
          <p:cNvSpPr/>
          <p:nvPr/>
        </p:nvSpPr>
        <p:spPr>
          <a:xfrm>
            <a:off x="4259328" y="1710935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EFE0460-1504-20B1-41A7-E768E6549635}"/>
              </a:ext>
            </a:extLst>
          </p:cNvPr>
          <p:cNvCxnSpPr>
            <a:cxnSpLocks/>
          </p:cNvCxnSpPr>
          <p:nvPr/>
        </p:nvCxnSpPr>
        <p:spPr>
          <a:xfrm>
            <a:off x="3163783" y="1653135"/>
            <a:ext cx="1173284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FD64225-9A76-3968-6C6C-141AA84DB4B2}"/>
              </a:ext>
            </a:extLst>
          </p:cNvPr>
          <p:cNvCxnSpPr>
            <a:cxnSpLocks/>
          </p:cNvCxnSpPr>
          <p:nvPr/>
        </p:nvCxnSpPr>
        <p:spPr>
          <a:xfrm>
            <a:off x="2701263" y="1653135"/>
            <a:ext cx="462520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775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CEA28-127B-4A96-1762-DB4569D7F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8">
            <a:extLst>
              <a:ext uri="{FF2B5EF4-FFF2-40B4-BE49-F238E27FC236}">
                <a16:creationId xmlns:a16="http://schemas.microsoft.com/office/drawing/2014/main" id="{6104D46B-3CB7-93FE-3834-8EA36DF8DA67}"/>
              </a:ext>
            </a:extLst>
          </p:cNvPr>
          <p:cNvSpPr txBox="1"/>
          <p:nvPr/>
        </p:nvSpPr>
        <p:spPr>
          <a:xfrm>
            <a:off x="204584" y="162911"/>
            <a:ext cx="1476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rade Gothic Inline" panose="020B0504030203020204" pitchFamily="34" charset="0"/>
              </a:rPr>
              <a:t>Lading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96C6D3-157E-FB50-0B68-E165C2957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88" y="1653135"/>
            <a:ext cx="2009775" cy="195262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AD0E294-B0A0-6EC1-E934-4C362C54808F}"/>
              </a:ext>
            </a:extLst>
          </p:cNvPr>
          <p:cNvCxnSpPr>
            <a:cxnSpLocks/>
          </p:cNvCxnSpPr>
          <p:nvPr/>
        </p:nvCxnSpPr>
        <p:spPr>
          <a:xfrm flipH="1">
            <a:off x="4314458" y="1653135"/>
            <a:ext cx="7370" cy="109496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57DBE88-44D0-F9EB-53F4-ADA294E79245}"/>
              </a:ext>
            </a:extLst>
          </p:cNvPr>
          <p:cNvCxnSpPr>
            <a:cxnSpLocks/>
            <a:stCxn id="2" idx="0"/>
          </p:cNvCxnSpPr>
          <p:nvPr/>
        </p:nvCxnSpPr>
        <p:spPr>
          <a:xfrm>
            <a:off x="1696376" y="1653135"/>
            <a:ext cx="1173284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14F66E-2107-5080-530B-06F0B6A7824C}"/>
              </a:ext>
            </a:extLst>
          </p:cNvPr>
          <p:cNvCxnSpPr>
            <a:cxnSpLocks/>
          </p:cNvCxnSpPr>
          <p:nvPr/>
        </p:nvCxnSpPr>
        <p:spPr>
          <a:xfrm>
            <a:off x="1696376" y="4224512"/>
            <a:ext cx="2640691" cy="2051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B320E9-BFBA-E92B-0E5E-441BCBAB4DAE}"/>
              </a:ext>
            </a:extLst>
          </p:cNvPr>
          <p:cNvCxnSpPr>
            <a:cxnSpLocks/>
          </p:cNvCxnSpPr>
          <p:nvPr/>
        </p:nvCxnSpPr>
        <p:spPr>
          <a:xfrm>
            <a:off x="4314458" y="2929679"/>
            <a:ext cx="0" cy="1331886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DED245-65B9-F8A1-32EE-E0504683E2EC}"/>
              </a:ext>
            </a:extLst>
          </p:cNvPr>
          <p:cNvCxnSpPr>
            <a:cxnSpLocks/>
          </p:cNvCxnSpPr>
          <p:nvPr/>
        </p:nvCxnSpPr>
        <p:spPr>
          <a:xfrm>
            <a:off x="1708567" y="3490301"/>
            <a:ext cx="0" cy="73421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F712CB-3D6C-E41A-6342-DF91C0CE543F}"/>
              </a:ext>
            </a:extLst>
          </p:cNvPr>
          <p:cNvCxnSpPr>
            <a:cxnSpLocks/>
          </p:cNvCxnSpPr>
          <p:nvPr/>
        </p:nvCxnSpPr>
        <p:spPr>
          <a:xfrm flipH="1">
            <a:off x="3881329" y="2748096"/>
            <a:ext cx="866257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54D9D2A-C4B6-2FE1-F4CD-D456818DF5CD}"/>
              </a:ext>
            </a:extLst>
          </p:cNvPr>
          <p:cNvCxnSpPr>
            <a:cxnSpLocks/>
          </p:cNvCxnSpPr>
          <p:nvPr/>
        </p:nvCxnSpPr>
        <p:spPr>
          <a:xfrm flipH="1">
            <a:off x="3881329" y="2929679"/>
            <a:ext cx="866257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7ADD4DFD-111B-4AC5-9802-24467B169F17}"/>
              </a:ext>
            </a:extLst>
          </p:cNvPr>
          <p:cNvSpPr/>
          <p:nvPr/>
        </p:nvSpPr>
        <p:spPr>
          <a:xfrm>
            <a:off x="3557328" y="3083683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883A8C-0FA9-EE30-2D32-E207E72096A0}"/>
              </a:ext>
            </a:extLst>
          </p:cNvPr>
          <p:cNvSpPr/>
          <p:nvPr/>
        </p:nvSpPr>
        <p:spPr>
          <a:xfrm>
            <a:off x="3773329" y="307151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18575DF-2059-E20A-6FF9-DD31AACB9751}"/>
              </a:ext>
            </a:extLst>
          </p:cNvPr>
          <p:cNvSpPr/>
          <p:nvPr/>
        </p:nvSpPr>
        <p:spPr>
          <a:xfrm>
            <a:off x="4098457" y="308368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31DF23A-C5EC-FBE8-4297-134A99A3AAA4}"/>
              </a:ext>
            </a:extLst>
          </p:cNvPr>
          <p:cNvSpPr/>
          <p:nvPr/>
        </p:nvSpPr>
        <p:spPr>
          <a:xfrm>
            <a:off x="4422458" y="307151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44D8A34-AAE1-E429-5055-73DCC4D610E9}"/>
              </a:ext>
            </a:extLst>
          </p:cNvPr>
          <p:cNvSpPr/>
          <p:nvPr/>
        </p:nvSpPr>
        <p:spPr>
          <a:xfrm>
            <a:off x="4746457" y="308368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7FD9DC9-E25B-7956-BCD3-654A2430F1B1}"/>
              </a:ext>
            </a:extLst>
          </p:cNvPr>
          <p:cNvSpPr/>
          <p:nvPr/>
        </p:nvSpPr>
        <p:spPr>
          <a:xfrm>
            <a:off x="3935329" y="3054970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631DA87-F0B4-270C-FB8A-8B8998B313EC}"/>
              </a:ext>
            </a:extLst>
          </p:cNvPr>
          <p:cNvSpPr/>
          <p:nvPr/>
        </p:nvSpPr>
        <p:spPr>
          <a:xfrm>
            <a:off x="4259328" y="3043922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695CA4D-DB8C-A145-E701-5ED74A1E162F}"/>
              </a:ext>
            </a:extLst>
          </p:cNvPr>
          <p:cNvSpPr/>
          <p:nvPr/>
        </p:nvSpPr>
        <p:spPr>
          <a:xfrm>
            <a:off x="4582354" y="3111262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EF4BFAB-96D6-F4E3-0AEF-34AB837B74BD}"/>
              </a:ext>
            </a:extLst>
          </p:cNvPr>
          <p:cNvSpPr/>
          <p:nvPr/>
        </p:nvSpPr>
        <p:spPr>
          <a:xfrm>
            <a:off x="4364208" y="3259011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A88E6F2-751F-9041-5D0C-2BFCB6CCB63B}"/>
              </a:ext>
            </a:extLst>
          </p:cNvPr>
          <p:cNvSpPr/>
          <p:nvPr/>
        </p:nvSpPr>
        <p:spPr>
          <a:xfrm>
            <a:off x="3925729" y="239706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85027E1-B920-BDD0-166C-8B71962AA483}"/>
              </a:ext>
            </a:extLst>
          </p:cNvPr>
          <p:cNvSpPr/>
          <p:nvPr/>
        </p:nvSpPr>
        <p:spPr>
          <a:xfrm>
            <a:off x="4250857" y="240923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20EF76-5034-B048-0E89-A5300E7A3369}"/>
              </a:ext>
            </a:extLst>
          </p:cNvPr>
          <p:cNvSpPr/>
          <p:nvPr/>
        </p:nvSpPr>
        <p:spPr>
          <a:xfrm>
            <a:off x="4574858" y="239706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CC48F48-986C-3854-F109-164ECFD0F017}"/>
              </a:ext>
            </a:extLst>
          </p:cNvPr>
          <p:cNvSpPr/>
          <p:nvPr/>
        </p:nvSpPr>
        <p:spPr>
          <a:xfrm>
            <a:off x="4898857" y="240923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449E6C9-552C-9733-88CB-D24E4F730D2C}"/>
              </a:ext>
            </a:extLst>
          </p:cNvPr>
          <p:cNvSpPr/>
          <p:nvPr/>
        </p:nvSpPr>
        <p:spPr>
          <a:xfrm>
            <a:off x="1567267" y="1641967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AC93D04-CD00-C517-2324-EA05FE3CA7A0}"/>
              </a:ext>
            </a:extLst>
          </p:cNvPr>
          <p:cNvSpPr/>
          <p:nvPr/>
        </p:nvSpPr>
        <p:spPr>
          <a:xfrm>
            <a:off x="1645083" y="1525412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5D8C64A-9F7F-EF5E-6037-64F511E5F767}"/>
              </a:ext>
            </a:extLst>
          </p:cNvPr>
          <p:cNvSpPr/>
          <p:nvPr/>
        </p:nvSpPr>
        <p:spPr>
          <a:xfrm>
            <a:off x="1616419" y="1370015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1703AEE-D6F2-CDB3-E1A7-0D3D26BE31FB}"/>
              </a:ext>
            </a:extLst>
          </p:cNvPr>
          <p:cNvCxnSpPr>
            <a:cxnSpLocks/>
          </p:cNvCxnSpPr>
          <p:nvPr/>
        </p:nvCxnSpPr>
        <p:spPr>
          <a:xfrm>
            <a:off x="3163783" y="1653135"/>
            <a:ext cx="1173284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1EBD879-C3A2-C02B-2D61-0E7FCB5D706F}"/>
              </a:ext>
            </a:extLst>
          </p:cNvPr>
          <p:cNvCxnSpPr>
            <a:cxnSpLocks/>
          </p:cNvCxnSpPr>
          <p:nvPr/>
        </p:nvCxnSpPr>
        <p:spPr>
          <a:xfrm>
            <a:off x="2701263" y="1653135"/>
            <a:ext cx="462520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4785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A1677-A69C-22C5-403C-2C20633B5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8">
            <a:extLst>
              <a:ext uri="{FF2B5EF4-FFF2-40B4-BE49-F238E27FC236}">
                <a16:creationId xmlns:a16="http://schemas.microsoft.com/office/drawing/2014/main" id="{1684B2A0-AFA4-09AF-9B84-BFA05FE1ADBA}"/>
              </a:ext>
            </a:extLst>
          </p:cNvPr>
          <p:cNvSpPr txBox="1"/>
          <p:nvPr/>
        </p:nvSpPr>
        <p:spPr>
          <a:xfrm>
            <a:off x="204584" y="162911"/>
            <a:ext cx="1476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rade Gothic Inline" panose="020B0504030203020204" pitchFamily="34" charset="0"/>
              </a:rPr>
              <a:t>Lading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7A5255-F1F6-3C8B-646D-8DC5725BF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88" y="1653135"/>
            <a:ext cx="2009775" cy="195262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34AC46C-D988-B7E6-B2F7-FBCB4D3036CC}"/>
              </a:ext>
            </a:extLst>
          </p:cNvPr>
          <p:cNvCxnSpPr>
            <a:cxnSpLocks/>
          </p:cNvCxnSpPr>
          <p:nvPr/>
        </p:nvCxnSpPr>
        <p:spPr>
          <a:xfrm flipH="1">
            <a:off x="4314458" y="1653135"/>
            <a:ext cx="7370" cy="109496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FDD00F-744F-B955-DD13-34E179BF265E}"/>
              </a:ext>
            </a:extLst>
          </p:cNvPr>
          <p:cNvCxnSpPr>
            <a:cxnSpLocks/>
            <a:stCxn id="2" idx="0"/>
          </p:cNvCxnSpPr>
          <p:nvPr/>
        </p:nvCxnSpPr>
        <p:spPr>
          <a:xfrm>
            <a:off x="1696376" y="1653135"/>
            <a:ext cx="1173284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90EC42-4BAC-A782-8523-1D16009A06C3}"/>
              </a:ext>
            </a:extLst>
          </p:cNvPr>
          <p:cNvCxnSpPr>
            <a:cxnSpLocks/>
          </p:cNvCxnSpPr>
          <p:nvPr/>
        </p:nvCxnSpPr>
        <p:spPr>
          <a:xfrm>
            <a:off x="1696376" y="4224512"/>
            <a:ext cx="2640691" cy="2051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C78B09-4803-6C35-95F4-5147D49DF73F}"/>
              </a:ext>
            </a:extLst>
          </p:cNvPr>
          <p:cNvCxnSpPr>
            <a:cxnSpLocks/>
          </p:cNvCxnSpPr>
          <p:nvPr/>
        </p:nvCxnSpPr>
        <p:spPr>
          <a:xfrm>
            <a:off x="4314458" y="2929679"/>
            <a:ext cx="0" cy="1331886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7836D6D-2C02-A765-D10A-A2E962AF4987}"/>
              </a:ext>
            </a:extLst>
          </p:cNvPr>
          <p:cNvCxnSpPr>
            <a:cxnSpLocks/>
          </p:cNvCxnSpPr>
          <p:nvPr/>
        </p:nvCxnSpPr>
        <p:spPr>
          <a:xfrm>
            <a:off x="1708567" y="3490301"/>
            <a:ext cx="0" cy="73421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AC5DB3-1EFE-C673-A4AB-BB2D41CF6394}"/>
              </a:ext>
            </a:extLst>
          </p:cNvPr>
          <p:cNvCxnSpPr>
            <a:cxnSpLocks/>
          </p:cNvCxnSpPr>
          <p:nvPr/>
        </p:nvCxnSpPr>
        <p:spPr>
          <a:xfrm flipH="1">
            <a:off x="3881329" y="2748096"/>
            <a:ext cx="866257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8164DC6-C579-44C0-0AD1-F52AB1437F38}"/>
              </a:ext>
            </a:extLst>
          </p:cNvPr>
          <p:cNvCxnSpPr>
            <a:cxnSpLocks/>
          </p:cNvCxnSpPr>
          <p:nvPr/>
        </p:nvCxnSpPr>
        <p:spPr>
          <a:xfrm flipH="1">
            <a:off x="3881329" y="2929679"/>
            <a:ext cx="866257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55A669E1-7351-5728-8B56-C74D37DBE199}"/>
              </a:ext>
            </a:extLst>
          </p:cNvPr>
          <p:cNvSpPr/>
          <p:nvPr/>
        </p:nvSpPr>
        <p:spPr>
          <a:xfrm>
            <a:off x="3557328" y="3083683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099813-9644-596D-CAD5-DFF1F0CCA479}"/>
              </a:ext>
            </a:extLst>
          </p:cNvPr>
          <p:cNvSpPr/>
          <p:nvPr/>
        </p:nvSpPr>
        <p:spPr>
          <a:xfrm>
            <a:off x="3773329" y="307151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5EE7C7C-71C6-9E80-711B-B84ECE2C649E}"/>
              </a:ext>
            </a:extLst>
          </p:cNvPr>
          <p:cNvSpPr/>
          <p:nvPr/>
        </p:nvSpPr>
        <p:spPr>
          <a:xfrm>
            <a:off x="4098457" y="308368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667E9F9-84E8-7520-3DF9-B7F59E098580}"/>
              </a:ext>
            </a:extLst>
          </p:cNvPr>
          <p:cNvSpPr/>
          <p:nvPr/>
        </p:nvSpPr>
        <p:spPr>
          <a:xfrm>
            <a:off x="4422458" y="307151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1124FE8-BC03-52D4-4E56-A58515DA282C}"/>
              </a:ext>
            </a:extLst>
          </p:cNvPr>
          <p:cNvSpPr/>
          <p:nvPr/>
        </p:nvSpPr>
        <p:spPr>
          <a:xfrm>
            <a:off x="4746457" y="308368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2157424-4002-B72A-54A0-30800121C142}"/>
              </a:ext>
            </a:extLst>
          </p:cNvPr>
          <p:cNvSpPr/>
          <p:nvPr/>
        </p:nvSpPr>
        <p:spPr>
          <a:xfrm>
            <a:off x="3935329" y="3054970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5652D6B-6D2D-BB98-56EF-87ED06AC8357}"/>
              </a:ext>
            </a:extLst>
          </p:cNvPr>
          <p:cNvSpPr/>
          <p:nvPr/>
        </p:nvSpPr>
        <p:spPr>
          <a:xfrm>
            <a:off x="4259328" y="3043922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BDD1BA5-F3AF-F427-16B3-CD8DED548C44}"/>
              </a:ext>
            </a:extLst>
          </p:cNvPr>
          <p:cNvSpPr/>
          <p:nvPr/>
        </p:nvSpPr>
        <p:spPr>
          <a:xfrm>
            <a:off x="4582354" y="3111262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FB7B835-EC7F-1CBF-22A5-8D34E172BC2B}"/>
              </a:ext>
            </a:extLst>
          </p:cNvPr>
          <p:cNvSpPr/>
          <p:nvPr/>
        </p:nvSpPr>
        <p:spPr>
          <a:xfrm>
            <a:off x="4364208" y="3259011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8CEB3D5-481E-847A-045C-78900FD4B363}"/>
              </a:ext>
            </a:extLst>
          </p:cNvPr>
          <p:cNvSpPr/>
          <p:nvPr/>
        </p:nvSpPr>
        <p:spPr>
          <a:xfrm>
            <a:off x="3925729" y="239706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90746A0-BA8F-45B6-301C-3AB7A8D4F715}"/>
              </a:ext>
            </a:extLst>
          </p:cNvPr>
          <p:cNvSpPr/>
          <p:nvPr/>
        </p:nvSpPr>
        <p:spPr>
          <a:xfrm>
            <a:off x="4250857" y="240923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365587F-2B22-9CB6-17E6-CA13EB41CBFA}"/>
              </a:ext>
            </a:extLst>
          </p:cNvPr>
          <p:cNvSpPr/>
          <p:nvPr/>
        </p:nvSpPr>
        <p:spPr>
          <a:xfrm>
            <a:off x="4574858" y="239706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27367B1-40CF-1AC6-0858-156FFD34B5E7}"/>
              </a:ext>
            </a:extLst>
          </p:cNvPr>
          <p:cNvSpPr/>
          <p:nvPr/>
        </p:nvSpPr>
        <p:spPr>
          <a:xfrm>
            <a:off x="4898857" y="240923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0093111-C03D-7808-9CCC-1CC678055C85}"/>
              </a:ext>
            </a:extLst>
          </p:cNvPr>
          <p:cNvSpPr/>
          <p:nvPr/>
        </p:nvSpPr>
        <p:spPr>
          <a:xfrm>
            <a:off x="1520375" y="4115540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A46D9F6-D6A8-7E57-8759-6147ED3DB6AC}"/>
              </a:ext>
            </a:extLst>
          </p:cNvPr>
          <p:cNvSpPr/>
          <p:nvPr/>
        </p:nvSpPr>
        <p:spPr>
          <a:xfrm>
            <a:off x="1645083" y="4104492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F27717E-918C-214F-0A4D-D046F6D9DDAD}"/>
              </a:ext>
            </a:extLst>
          </p:cNvPr>
          <p:cNvSpPr/>
          <p:nvPr/>
        </p:nvSpPr>
        <p:spPr>
          <a:xfrm>
            <a:off x="1803987" y="4171832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429F61C-AECE-0C05-426E-19390AD562F2}"/>
              </a:ext>
            </a:extLst>
          </p:cNvPr>
          <p:cNvCxnSpPr>
            <a:cxnSpLocks/>
          </p:cNvCxnSpPr>
          <p:nvPr/>
        </p:nvCxnSpPr>
        <p:spPr>
          <a:xfrm>
            <a:off x="3163783" y="1653135"/>
            <a:ext cx="1173284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43D644C-318C-30D5-F157-6D454E9D2144}"/>
              </a:ext>
            </a:extLst>
          </p:cNvPr>
          <p:cNvCxnSpPr>
            <a:cxnSpLocks/>
          </p:cNvCxnSpPr>
          <p:nvPr/>
        </p:nvCxnSpPr>
        <p:spPr>
          <a:xfrm>
            <a:off x="2701263" y="1653135"/>
            <a:ext cx="462520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6663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F0F49-F0DB-70B2-23F2-2C965FB48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3DE652-CA67-DB2C-F042-09A79EE547B8}"/>
              </a:ext>
            </a:extLst>
          </p:cNvPr>
          <p:cNvSpPr txBox="1"/>
          <p:nvPr/>
        </p:nvSpPr>
        <p:spPr>
          <a:xfrm>
            <a:off x="204584" y="162911"/>
            <a:ext cx="2152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rade Gothic Inline" panose="020B0504030203020204" pitchFamily="34" charset="0"/>
              </a:rPr>
              <a:t>Vermogen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  <p:pic>
        <p:nvPicPr>
          <p:cNvPr id="1026" name="Picture 2" descr="Watt's Steam Engine | Old Book Illustrations">
            <a:extLst>
              <a:ext uri="{FF2B5EF4-FFF2-40B4-BE49-F238E27FC236}">
                <a16:creationId xmlns:a16="http://schemas.microsoft.com/office/drawing/2014/main" id="{6D9E6D5D-AE56-06E7-0B80-35BE807FE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47" y="275700"/>
            <a:ext cx="3778181" cy="280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ames Watt - Magnet Academy">
            <a:extLst>
              <a:ext uri="{FF2B5EF4-FFF2-40B4-BE49-F238E27FC236}">
                <a16:creationId xmlns:a16="http://schemas.microsoft.com/office/drawing/2014/main" id="{74A4521F-01E1-8012-B902-9377DC03F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8316" y="275701"/>
            <a:ext cx="2011971" cy="293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4A06F5-9F3A-283D-1C80-A229671B545C}"/>
              </a:ext>
            </a:extLst>
          </p:cNvPr>
          <p:cNvSpPr txBox="1"/>
          <p:nvPr/>
        </p:nvSpPr>
        <p:spPr>
          <a:xfrm>
            <a:off x="10281475" y="3429000"/>
            <a:ext cx="1331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James Watt</a:t>
            </a:r>
          </a:p>
          <a:p>
            <a:pPr algn="ctr"/>
            <a:r>
              <a:rPr lang="en-US" dirty="0"/>
              <a:t>1776</a:t>
            </a:r>
            <a:endParaRPr lang="nl-NL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7BD820-CCD4-9FEB-1267-FCDE471470EE}"/>
              </a:ext>
            </a:extLst>
          </p:cNvPr>
          <p:cNvSpPr txBox="1"/>
          <p:nvPr/>
        </p:nvSpPr>
        <p:spPr>
          <a:xfrm>
            <a:off x="1994170" y="2244537"/>
            <a:ext cx="118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Grootheid</a:t>
            </a:r>
            <a:endParaRPr lang="nl-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10BF9F-EE3E-E709-D86B-5ACBB8B1803B}"/>
              </a:ext>
            </a:extLst>
          </p:cNvPr>
          <p:cNvSpPr txBox="1"/>
          <p:nvPr/>
        </p:nvSpPr>
        <p:spPr>
          <a:xfrm>
            <a:off x="3654357" y="2244537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Eenheid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93DFA6E-EBA9-1521-6D41-5E5DEAA3E76A}"/>
                  </a:ext>
                </a:extLst>
              </p:cNvPr>
              <p:cNvSpPr txBox="1"/>
              <p:nvPr/>
            </p:nvSpPr>
            <p:spPr>
              <a:xfrm>
                <a:off x="2389470" y="2803606"/>
                <a:ext cx="39280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nl-NL" sz="3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93DFA6E-EBA9-1521-6D41-5E5DEAA3E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9470" y="2803606"/>
                <a:ext cx="392800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3C7E143-7922-1BDF-F683-AA72EE048E65}"/>
                  </a:ext>
                </a:extLst>
              </p:cNvPr>
              <p:cNvSpPr txBox="1"/>
              <p:nvPr/>
            </p:nvSpPr>
            <p:spPr>
              <a:xfrm>
                <a:off x="3811803" y="2825536"/>
                <a:ext cx="67928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nl-NL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3C7E143-7922-1BDF-F683-AA72EE048E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1803" y="2825536"/>
                <a:ext cx="679289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8C468C7-18E4-2B2F-191C-3935856FA85E}"/>
              </a:ext>
            </a:extLst>
          </p:cNvPr>
          <p:cNvSpPr txBox="1"/>
          <p:nvPr/>
        </p:nvSpPr>
        <p:spPr>
          <a:xfrm>
            <a:off x="2278204" y="162911"/>
            <a:ext cx="1943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rade Gothic Inline" panose="020B0504030203020204" pitchFamily="34" charset="0"/>
              </a:rPr>
              <a:t>&amp;  Power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2913464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05225-094F-AF6A-9FC0-E16D20D5A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8">
            <a:extLst>
              <a:ext uri="{FF2B5EF4-FFF2-40B4-BE49-F238E27FC236}">
                <a16:creationId xmlns:a16="http://schemas.microsoft.com/office/drawing/2014/main" id="{0CD63252-D0BD-0B05-A33E-7FD89C36DA60}"/>
              </a:ext>
            </a:extLst>
          </p:cNvPr>
          <p:cNvSpPr txBox="1"/>
          <p:nvPr/>
        </p:nvSpPr>
        <p:spPr>
          <a:xfrm>
            <a:off x="204584" y="162911"/>
            <a:ext cx="1476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rade Gothic Inline" panose="020B0504030203020204" pitchFamily="34" charset="0"/>
              </a:rPr>
              <a:t>Lading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817E73-A374-D6FD-7BCD-D0ADD4D50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88" y="1653135"/>
            <a:ext cx="2009775" cy="195262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2B93FCA-4C32-B8A5-98D2-E77CFD4EA530}"/>
              </a:ext>
            </a:extLst>
          </p:cNvPr>
          <p:cNvCxnSpPr>
            <a:cxnSpLocks/>
          </p:cNvCxnSpPr>
          <p:nvPr/>
        </p:nvCxnSpPr>
        <p:spPr>
          <a:xfrm flipH="1">
            <a:off x="4314458" y="1653135"/>
            <a:ext cx="7370" cy="109496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78AD2D1-A6D3-9CB0-5D78-593C7CCF1E41}"/>
              </a:ext>
            </a:extLst>
          </p:cNvPr>
          <p:cNvCxnSpPr>
            <a:cxnSpLocks/>
            <a:stCxn id="2" idx="0"/>
          </p:cNvCxnSpPr>
          <p:nvPr/>
        </p:nvCxnSpPr>
        <p:spPr>
          <a:xfrm>
            <a:off x="1696376" y="1653135"/>
            <a:ext cx="1173284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C761F28-4187-1614-00CB-085F463CF4CA}"/>
              </a:ext>
            </a:extLst>
          </p:cNvPr>
          <p:cNvCxnSpPr>
            <a:cxnSpLocks/>
          </p:cNvCxnSpPr>
          <p:nvPr/>
        </p:nvCxnSpPr>
        <p:spPr>
          <a:xfrm>
            <a:off x="1696376" y="4224512"/>
            <a:ext cx="2640691" cy="2051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0DD20A4-5DC8-90BA-3E3A-544BC4F39BC2}"/>
              </a:ext>
            </a:extLst>
          </p:cNvPr>
          <p:cNvCxnSpPr>
            <a:cxnSpLocks/>
          </p:cNvCxnSpPr>
          <p:nvPr/>
        </p:nvCxnSpPr>
        <p:spPr>
          <a:xfrm>
            <a:off x="4314458" y="2929679"/>
            <a:ext cx="0" cy="1331886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90C2E28-C83C-B7AF-EEEC-23B7AB1D091C}"/>
              </a:ext>
            </a:extLst>
          </p:cNvPr>
          <p:cNvCxnSpPr>
            <a:cxnSpLocks/>
          </p:cNvCxnSpPr>
          <p:nvPr/>
        </p:nvCxnSpPr>
        <p:spPr>
          <a:xfrm>
            <a:off x="1708567" y="3490301"/>
            <a:ext cx="0" cy="73421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78C8151-240E-8E1E-9CB7-D594A337E7A3}"/>
              </a:ext>
            </a:extLst>
          </p:cNvPr>
          <p:cNvCxnSpPr>
            <a:cxnSpLocks/>
          </p:cNvCxnSpPr>
          <p:nvPr/>
        </p:nvCxnSpPr>
        <p:spPr>
          <a:xfrm flipH="1">
            <a:off x="3881329" y="2748096"/>
            <a:ext cx="866257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A9FC89-3CB2-2EED-7451-A06074DB57C7}"/>
              </a:ext>
            </a:extLst>
          </p:cNvPr>
          <p:cNvCxnSpPr>
            <a:cxnSpLocks/>
          </p:cNvCxnSpPr>
          <p:nvPr/>
        </p:nvCxnSpPr>
        <p:spPr>
          <a:xfrm flipH="1">
            <a:off x="3881329" y="2929679"/>
            <a:ext cx="866257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0FEE56C2-4F20-1C35-C4F7-EB2135E3842D}"/>
              </a:ext>
            </a:extLst>
          </p:cNvPr>
          <p:cNvSpPr/>
          <p:nvPr/>
        </p:nvSpPr>
        <p:spPr>
          <a:xfrm>
            <a:off x="3557328" y="3083683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14C450E-35B2-76A6-AB96-B09DDC5C49D6}"/>
              </a:ext>
            </a:extLst>
          </p:cNvPr>
          <p:cNvSpPr/>
          <p:nvPr/>
        </p:nvSpPr>
        <p:spPr>
          <a:xfrm>
            <a:off x="3773329" y="307151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F13B9D3-BDC5-684F-9CD1-F1DEBDFE2972}"/>
              </a:ext>
            </a:extLst>
          </p:cNvPr>
          <p:cNvSpPr/>
          <p:nvPr/>
        </p:nvSpPr>
        <p:spPr>
          <a:xfrm>
            <a:off x="4098457" y="308368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DBC9A08-80FE-4913-9C5D-6B409A6FA823}"/>
              </a:ext>
            </a:extLst>
          </p:cNvPr>
          <p:cNvSpPr/>
          <p:nvPr/>
        </p:nvSpPr>
        <p:spPr>
          <a:xfrm>
            <a:off x="4422458" y="307151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4CD6BDD-AAA2-F430-BBDA-372362A3D9E6}"/>
              </a:ext>
            </a:extLst>
          </p:cNvPr>
          <p:cNvSpPr/>
          <p:nvPr/>
        </p:nvSpPr>
        <p:spPr>
          <a:xfrm>
            <a:off x="4746457" y="308368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565E071-4864-BB80-3216-227E35445F8E}"/>
              </a:ext>
            </a:extLst>
          </p:cNvPr>
          <p:cNvSpPr/>
          <p:nvPr/>
        </p:nvSpPr>
        <p:spPr>
          <a:xfrm>
            <a:off x="3935329" y="3054970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CBC5CE1-6C08-B7B1-3093-DA2DC33B21A8}"/>
              </a:ext>
            </a:extLst>
          </p:cNvPr>
          <p:cNvSpPr/>
          <p:nvPr/>
        </p:nvSpPr>
        <p:spPr>
          <a:xfrm>
            <a:off x="4259328" y="3043922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F070F24-1EFA-650B-D14E-2E0A8A63F040}"/>
              </a:ext>
            </a:extLst>
          </p:cNvPr>
          <p:cNvSpPr/>
          <p:nvPr/>
        </p:nvSpPr>
        <p:spPr>
          <a:xfrm>
            <a:off x="4582354" y="3111262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EE49E9A-092E-C182-CBED-6E0DD9456530}"/>
              </a:ext>
            </a:extLst>
          </p:cNvPr>
          <p:cNvSpPr/>
          <p:nvPr/>
        </p:nvSpPr>
        <p:spPr>
          <a:xfrm>
            <a:off x="4364208" y="3259011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ABDA41B-C884-6199-E8EA-D1F7659D03B6}"/>
              </a:ext>
            </a:extLst>
          </p:cNvPr>
          <p:cNvSpPr/>
          <p:nvPr/>
        </p:nvSpPr>
        <p:spPr>
          <a:xfrm>
            <a:off x="3925729" y="239706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1BF30F2-0ADD-E198-75C9-D3C7E8302CD9}"/>
              </a:ext>
            </a:extLst>
          </p:cNvPr>
          <p:cNvSpPr/>
          <p:nvPr/>
        </p:nvSpPr>
        <p:spPr>
          <a:xfrm>
            <a:off x="4250857" y="240923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804CE9A-BF9F-D8BE-F819-0DAEB8A19485}"/>
              </a:ext>
            </a:extLst>
          </p:cNvPr>
          <p:cNvSpPr/>
          <p:nvPr/>
        </p:nvSpPr>
        <p:spPr>
          <a:xfrm>
            <a:off x="4574858" y="239706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2AB60A0-BA0C-3C11-D2F2-A977D7EB9F51}"/>
              </a:ext>
            </a:extLst>
          </p:cNvPr>
          <p:cNvSpPr/>
          <p:nvPr/>
        </p:nvSpPr>
        <p:spPr>
          <a:xfrm>
            <a:off x="4898857" y="240923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B28ED1-287E-B565-DC79-8BC2FF170F6D}"/>
              </a:ext>
            </a:extLst>
          </p:cNvPr>
          <p:cNvSpPr/>
          <p:nvPr/>
        </p:nvSpPr>
        <p:spPr>
          <a:xfrm>
            <a:off x="4314457" y="4045110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21A945F-F19A-1F27-2AEA-22DB6A0CB9F7}"/>
              </a:ext>
            </a:extLst>
          </p:cNvPr>
          <p:cNvSpPr/>
          <p:nvPr/>
        </p:nvSpPr>
        <p:spPr>
          <a:xfrm>
            <a:off x="4087154" y="4126767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DFEBE24-350B-5CB2-6042-9A0540467ADD}"/>
              </a:ext>
            </a:extLst>
          </p:cNvPr>
          <p:cNvSpPr/>
          <p:nvPr/>
        </p:nvSpPr>
        <p:spPr>
          <a:xfrm>
            <a:off x="4250857" y="4194208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080E65D-150B-0E94-ED51-7512E5E348D5}"/>
              </a:ext>
            </a:extLst>
          </p:cNvPr>
          <p:cNvCxnSpPr>
            <a:cxnSpLocks/>
          </p:cNvCxnSpPr>
          <p:nvPr/>
        </p:nvCxnSpPr>
        <p:spPr>
          <a:xfrm>
            <a:off x="3163783" y="1653135"/>
            <a:ext cx="1173284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DC94B98-9DC0-2700-3C00-34128DA8D4AA}"/>
              </a:ext>
            </a:extLst>
          </p:cNvPr>
          <p:cNvCxnSpPr>
            <a:cxnSpLocks/>
          </p:cNvCxnSpPr>
          <p:nvPr/>
        </p:nvCxnSpPr>
        <p:spPr>
          <a:xfrm>
            <a:off x="2701263" y="1653135"/>
            <a:ext cx="462520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5090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8ED43-9A2A-E8F8-7550-42B5A0C05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8">
            <a:extLst>
              <a:ext uri="{FF2B5EF4-FFF2-40B4-BE49-F238E27FC236}">
                <a16:creationId xmlns:a16="http://schemas.microsoft.com/office/drawing/2014/main" id="{400C383C-409A-E26A-DC86-968D66CDCD9F}"/>
              </a:ext>
            </a:extLst>
          </p:cNvPr>
          <p:cNvSpPr txBox="1"/>
          <p:nvPr/>
        </p:nvSpPr>
        <p:spPr>
          <a:xfrm>
            <a:off x="204584" y="162911"/>
            <a:ext cx="1476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rade Gothic Inline" panose="020B0504030203020204" pitchFamily="34" charset="0"/>
              </a:rPr>
              <a:t>Lading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71466A-14BC-B6BA-3B14-FFDE7DDE6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88" y="1653135"/>
            <a:ext cx="2009775" cy="195262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BBCEE91-A091-7CB9-2BCF-8C9160E0EDBB}"/>
              </a:ext>
            </a:extLst>
          </p:cNvPr>
          <p:cNvCxnSpPr>
            <a:cxnSpLocks/>
          </p:cNvCxnSpPr>
          <p:nvPr/>
        </p:nvCxnSpPr>
        <p:spPr>
          <a:xfrm flipH="1">
            <a:off x="4314458" y="1653135"/>
            <a:ext cx="7370" cy="109496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2D216D-8069-9CA4-41F2-A8B5843A6E5F}"/>
              </a:ext>
            </a:extLst>
          </p:cNvPr>
          <p:cNvCxnSpPr>
            <a:cxnSpLocks/>
            <a:stCxn id="2" idx="0"/>
          </p:cNvCxnSpPr>
          <p:nvPr/>
        </p:nvCxnSpPr>
        <p:spPr>
          <a:xfrm>
            <a:off x="1696376" y="1653135"/>
            <a:ext cx="1173284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7C071B-A375-19D0-6161-824B243A50F3}"/>
              </a:ext>
            </a:extLst>
          </p:cNvPr>
          <p:cNvCxnSpPr>
            <a:cxnSpLocks/>
          </p:cNvCxnSpPr>
          <p:nvPr/>
        </p:nvCxnSpPr>
        <p:spPr>
          <a:xfrm>
            <a:off x="1696376" y="4224512"/>
            <a:ext cx="2640691" cy="2051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16DBDC-3F41-17C6-0F74-FB030780C814}"/>
              </a:ext>
            </a:extLst>
          </p:cNvPr>
          <p:cNvCxnSpPr>
            <a:cxnSpLocks/>
          </p:cNvCxnSpPr>
          <p:nvPr/>
        </p:nvCxnSpPr>
        <p:spPr>
          <a:xfrm>
            <a:off x="4314458" y="2929679"/>
            <a:ext cx="0" cy="1331886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2076C86-17E5-0A3A-1948-CAF61AD245F4}"/>
              </a:ext>
            </a:extLst>
          </p:cNvPr>
          <p:cNvCxnSpPr>
            <a:cxnSpLocks/>
          </p:cNvCxnSpPr>
          <p:nvPr/>
        </p:nvCxnSpPr>
        <p:spPr>
          <a:xfrm>
            <a:off x="1708567" y="3490301"/>
            <a:ext cx="0" cy="73421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089E5F-67B6-1CDF-CE2A-F15B621F53E7}"/>
              </a:ext>
            </a:extLst>
          </p:cNvPr>
          <p:cNvCxnSpPr>
            <a:cxnSpLocks/>
          </p:cNvCxnSpPr>
          <p:nvPr/>
        </p:nvCxnSpPr>
        <p:spPr>
          <a:xfrm flipH="1">
            <a:off x="3881329" y="2748096"/>
            <a:ext cx="866257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57F0CA0-F4F1-BD20-B65B-6CC108373EC9}"/>
              </a:ext>
            </a:extLst>
          </p:cNvPr>
          <p:cNvCxnSpPr>
            <a:cxnSpLocks/>
          </p:cNvCxnSpPr>
          <p:nvPr/>
        </p:nvCxnSpPr>
        <p:spPr>
          <a:xfrm flipH="1">
            <a:off x="3881329" y="2929679"/>
            <a:ext cx="866257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4ADFFBF2-C745-02C6-33C7-0F142D96EAA9}"/>
              </a:ext>
            </a:extLst>
          </p:cNvPr>
          <p:cNvSpPr/>
          <p:nvPr/>
        </p:nvSpPr>
        <p:spPr>
          <a:xfrm>
            <a:off x="3557328" y="3083683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3DB8FA5-22EE-730E-5B82-00846561204E}"/>
              </a:ext>
            </a:extLst>
          </p:cNvPr>
          <p:cNvSpPr/>
          <p:nvPr/>
        </p:nvSpPr>
        <p:spPr>
          <a:xfrm>
            <a:off x="3773329" y="307151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300634-3EB4-60CD-47AF-2F6182D40059}"/>
              </a:ext>
            </a:extLst>
          </p:cNvPr>
          <p:cNvSpPr/>
          <p:nvPr/>
        </p:nvSpPr>
        <p:spPr>
          <a:xfrm>
            <a:off x="4098457" y="308368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1367E52-573C-95E2-EF0C-7B0EE4CBD1F8}"/>
              </a:ext>
            </a:extLst>
          </p:cNvPr>
          <p:cNvSpPr/>
          <p:nvPr/>
        </p:nvSpPr>
        <p:spPr>
          <a:xfrm>
            <a:off x="4422458" y="307151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519BF60-2A88-CA00-A9A9-BA39A09049E5}"/>
              </a:ext>
            </a:extLst>
          </p:cNvPr>
          <p:cNvSpPr/>
          <p:nvPr/>
        </p:nvSpPr>
        <p:spPr>
          <a:xfrm>
            <a:off x="4746457" y="308368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38CDFE2-3774-07AE-9208-D6B16BAEBB14}"/>
              </a:ext>
            </a:extLst>
          </p:cNvPr>
          <p:cNvSpPr/>
          <p:nvPr/>
        </p:nvSpPr>
        <p:spPr>
          <a:xfrm>
            <a:off x="3935329" y="3054970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44B8710-1741-A3D7-FE01-078069B0C4CA}"/>
              </a:ext>
            </a:extLst>
          </p:cNvPr>
          <p:cNvSpPr/>
          <p:nvPr/>
        </p:nvSpPr>
        <p:spPr>
          <a:xfrm>
            <a:off x="4259328" y="3043922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7853A0F-9589-2069-BC6F-4EB2BF51B0BD}"/>
              </a:ext>
            </a:extLst>
          </p:cNvPr>
          <p:cNvSpPr/>
          <p:nvPr/>
        </p:nvSpPr>
        <p:spPr>
          <a:xfrm>
            <a:off x="4582354" y="3111262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75D7680-6E87-D11A-FD39-56D1DAB427A7}"/>
              </a:ext>
            </a:extLst>
          </p:cNvPr>
          <p:cNvSpPr/>
          <p:nvPr/>
        </p:nvSpPr>
        <p:spPr>
          <a:xfrm>
            <a:off x="4364208" y="3259011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C1214A7-F56F-9434-6B4A-B51CB04638A4}"/>
              </a:ext>
            </a:extLst>
          </p:cNvPr>
          <p:cNvSpPr/>
          <p:nvPr/>
        </p:nvSpPr>
        <p:spPr>
          <a:xfrm>
            <a:off x="3925729" y="239706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CA7807B-C3C6-8559-D527-A277EF923F33}"/>
              </a:ext>
            </a:extLst>
          </p:cNvPr>
          <p:cNvSpPr/>
          <p:nvPr/>
        </p:nvSpPr>
        <p:spPr>
          <a:xfrm>
            <a:off x="4250857" y="240923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EF15BB4-6445-91AA-A242-25A42F5FC003}"/>
              </a:ext>
            </a:extLst>
          </p:cNvPr>
          <p:cNvSpPr/>
          <p:nvPr/>
        </p:nvSpPr>
        <p:spPr>
          <a:xfrm>
            <a:off x="4574858" y="239706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551BECD-B4CA-89DE-A1CE-1B277FCDEF48}"/>
              </a:ext>
            </a:extLst>
          </p:cNvPr>
          <p:cNvSpPr/>
          <p:nvPr/>
        </p:nvSpPr>
        <p:spPr>
          <a:xfrm>
            <a:off x="4898857" y="240923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BEC3B2-F836-49F9-D27A-7431244EF359}"/>
              </a:ext>
            </a:extLst>
          </p:cNvPr>
          <p:cNvSpPr/>
          <p:nvPr/>
        </p:nvSpPr>
        <p:spPr>
          <a:xfrm>
            <a:off x="4962457" y="3093314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CBCF730-5869-0097-C790-DECB0730A280}"/>
              </a:ext>
            </a:extLst>
          </p:cNvPr>
          <p:cNvSpPr/>
          <p:nvPr/>
        </p:nvSpPr>
        <p:spPr>
          <a:xfrm>
            <a:off x="4087154" y="3294433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8FF9ADA-6094-E352-A741-C789A9F0A324}"/>
              </a:ext>
            </a:extLst>
          </p:cNvPr>
          <p:cNvSpPr/>
          <p:nvPr/>
        </p:nvSpPr>
        <p:spPr>
          <a:xfrm>
            <a:off x="3769834" y="3213000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B6D6619-7145-E2F2-5BFA-B79F186FE33D}"/>
              </a:ext>
            </a:extLst>
          </p:cNvPr>
          <p:cNvCxnSpPr>
            <a:cxnSpLocks/>
          </p:cNvCxnSpPr>
          <p:nvPr/>
        </p:nvCxnSpPr>
        <p:spPr>
          <a:xfrm>
            <a:off x="3163783" y="1653135"/>
            <a:ext cx="1173284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4563EDA-C33E-472B-F6CA-2E7178BEF989}"/>
              </a:ext>
            </a:extLst>
          </p:cNvPr>
          <p:cNvCxnSpPr>
            <a:cxnSpLocks/>
          </p:cNvCxnSpPr>
          <p:nvPr/>
        </p:nvCxnSpPr>
        <p:spPr>
          <a:xfrm>
            <a:off x="2701263" y="1653135"/>
            <a:ext cx="462520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919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1BC88-06A0-D0FF-6F11-A212712DE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8">
            <a:extLst>
              <a:ext uri="{FF2B5EF4-FFF2-40B4-BE49-F238E27FC236}">
                <a16:creationId xmlns:a16="http://schemas.microsoft.com/office/drawing/2014/main" id="{0C972D5C-63A5-4C2B-D23C-F8A885458351}"/>
              </a:ext>
            </a:extLst>
          </p:cNvPr>
          <p:cNvSpPr txBox="1"/>
          <p:nvPr/>
        </p:nvSpPr>
        <p:spPr>
          <a:xfrm>
            <a:off x="204584" y="162911"/>
            <a:ext cx="1476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rade Gothic Inline" panose="020B0504030203020204" pitchFamily="34" charset="0"/>
              </a:rPr>
              <a:t>Lading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186D77-B73E-CA9D-8C32-632E276A9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88" y="1653135"/>
            <a:ext cx="2009775" cy="195262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E49E6A2-2328-FD37-FCB9-383F096D40CC}"/>
              </a:ext>
            </a:extLst>
          </p:cNvPr>
          <p:cNvCxnSpPr>
            <a:cxnSpLocks/>
          </p:cNvCxnSpPr>
          <p:nvPr/>
        </p:nvCxnSpPr>
        <p:spPr>
          <a:xfrm flipH="1">
            <a:off x="4314458" y="1653135"/>
            <a:ext cx="7370" cy="109496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0E271A-E410-0E1C-85A1-C69C29D8F5CC}"/>
              </a:ext>
            </a:extLst>
          </p:cNvPr>
          <p:cNvCxnSpPr>
            <a:cxnSpLocks/>
            <a:stCxn id="2" idx="0"/>
          </p:cNvCxnSpPr>
          <p:nvPr/>
        </p:nvCxnSpPr>
        <p:spPr>
          <a:xfrm>
            <a:off x="1696376" y="1653135"/>
            <a:ext cx="1173284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36B473-0E45-D45E-B8F8-B418E4F6A917}"/>
              </a:ext>
            </a:extLst>
          </p:cNvPr>
          <p:cNvCxnSpPr>
            <a:cxnSpLocks/>
          </p:cNvCxnSpPr>
          <p:nvPr/>
        </p:nvCxnSpPr>
        <p:spPr>
          <a:xfrm>
            <a:off x="1696376" y="4224512"/>
            <a:ext cx="2640691" cy="2051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49B3B7-CB0D-3305-901E-6E1F2EB8541E}"/>
              </a:ext>
            </a:extLst>
          </p:cNvPr>
          <p:cNvCxnSpPr>
            <a:cxnSpLocks/>
          </p:cNvCxnSpPr>
          <p:nvPr/>
        </p:nvCxnSpPr>
        <p:spPr>
          <a:xfrm>
            <a:off x="4314458" y="2929679"/>
            <a:ext cx="0" cy="1331886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467306-19B3-DBD7-3180-EC66369E8184}"/>
              </a:ext>
            </a:extLst>
          </p:cNvPr>
          <p:cNvCxnSpPr>
            <a:cxnSpLocks/>
          </p:cNvCxnSpPr>
          <p:nvPr/>
        </p:nvCxnSpPr>
        <p:spPr>
          <a:xfrm>
            <a:off x="1708567" y="3490301"/>
            <a:ext cx="0" cy="73421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310E66-19FF-0383-8FB6-64A875BE1272}"/>
              </a:ext>
            </a:extLst>
          </p:cNvPr>
          <p:cNvCxnSpPr>
            <a:cxnSpLocks/>
          </p:cNvCxnSpPr>
          <p:nvPr/>
        </p:nvCxnSpPr>
        <p:spPr>
          <a:xfrm flipH="1">
            <a:off x="3881329" y="2748096"/>
            <a:ext cx="866257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E315E58-4072-73D4-F739-2A12DFB1F770}"/>
              </a:ext>
            </a:extLst>
          </p:cNvPr>
          <p:cNvCxnSpPr>
            <a:cxnSpLocks/>
          </p:cNvCxnSpPr>
          <p:nvPr/>
        </p:nvCxnSpPr>
        <p:spPr>
          <a:xfrm flipH="1">
            <a:off x="3881329" y="2929679"/>
            <a:ext cx="866257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15B7D0A7-B6F2-BFDF-DDC5-246CEA5DD5ED}"/>
              </a:ext>
            </a:extLst>
          </p:cNvPr>
          <p:cNvSpPr/>
          <p:nvPr/>
        </p:nvSpPr>
        <p:spPr>
          <a:xfrm>
            <a:off x="3557328" y="3083683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2405156-F084-B0BF-15AF-673BB053E3CC}"/>
              </a:ext>
            </a:extLst>
          </p:cNvPr>
          <p:cNvSpPr/>
          <p:nvPr/>
        </p:nvSpPr>
        <p:spPr>
          <a:xfrm>
            <a:off x="3773329" y="307151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A3B0201-C938-93A5-416C-E1104617E089}"/>
              </a:ext>
            </a:extLst>
          </p:cNvPr>
          <p:cNvSpPr/>
          <p:nvPr/>
        </p:nvSpPr>
        <p:spPr>
          <a:xfrm>
            <a:off x="4098457" y="308368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8D0B690-92D9-2FC3-DDE5-54CC5AF9FEF4}"/>
              </a:ext>
            </a:extLst>
          </p:cNvPr>
          <p:cNvSpPr/>
          <p:nvPr/>
        </p:nvSpPr>
        <p:spPr>
          <a:xfrm>
            <a:off x="4422458" y="307151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AA6D937-B510-7B1E-B37A-DE5FAD911D5D}"/>
              </a:ext>
            </a:extLst>
          </p:cNvPr>
          <p:cNvSpPr/>
          <p:nvPr/>
        </p:nvSpPr>
        <p:spPr>
          <a:xfrm>
            <a:off x="4746457" y="308368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A9E8034-E19F-067D-BF53-84089ED100DF}"/>
              </a:ext>
            </a:extLst>
          </p:cNvPr>
          <p:cNvSpPr/>
          <p:nvPr/>
        </p:nvSpPr>
        <p:spPr>
          <a:xfrm>
            <a:off x="3935329" y="3054970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CE6C9F8-0382-A1C9-0831-27532ECE3A55}"/>
              </a:ext>
            </a:extLst>
          </p:cNvPr>
          <p:cNvSpPr/>
          <p:nvPr/>
        </p:nvSpPr>
        <p:spPr>
          <a:xfrm>
            <a:off x="4259328" y="3043922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82ED47A-0ECE-6B3B-0F3B-78B0D2A508BA}"/>
              </a:ext>
            </a:extLst>
          </p:cNvPr>
          <p:cNvSpPr/>
          <p:nvPr/>
        </p:nvSpPr>
        <p:spPr>
          <a:xfrm>
            <a:off x="4582354" y="3111262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ED7CCA9-B2E9-FDAB-CF1A-ADA4BBEE64C6}"/>
              </a:ext>
            </a:extLst>
          </p:cNvPr>
          <p:cNvSpPr/>
          <p:nvPr/>
        </p:nvSpPr>
        <p:spPr>
          <a:xfrm>
            <a:off x="4364208" y="3259011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D6BB50E-AA17-AD71-D117-291F45DA7A31}"/>
              </a:ext>
            </a:extLst>
          </p:cNvPr>
          <p:cNvSpPr/>
          <p:nvPr/>
        </p:nvSpPr>
        <p:spPr>
          <a:xfrm>
            <a:off x="3925729" y="239706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208A71D-E388-FDD6-3833-12E32C739635}"/>
              </a:ext>
            </a:extLst>
          </p:cNvPr>
          <p:cNvSpPr/>
          <p:nvPr/>
        </p:nvSpPr>
        <p:spPr>
          <a:xfrm>
            <a:off x="4250857" y="240923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B19F91A-02DA-12CF-5A2C-FDFB5BCE7C1B}"/>
              </a:ext>
            </a:extLst>
          </p:cNvPr>
          <p:cNvSpPr/>
          <p:nvPr/>
        </p:nvSpPr>
        <p:spPr>
          <a:xfrm>
            <a:off x="4574858" y="239706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A1D47BF-76C9-E107-5F2B-A3B051A7D325}"/>
              </a:ext>
            </a:extLst>
          </p:cNvPr>
          <p:cNvSpPr/>
          <p:nvPr/>
        </p:nvSpPr>
        <p:spPr>
          <a:xfrm>
            <a:off x="4898857" y="240923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C7716FC-0BF3-CF58-5313-EC5A9C45E1EA}"/>
              </a:ext>
            </a:extLst>
          </p:cNvPr>
          <p:cNvSpPr/>
          <p:nvPr/>
        </p:nvSpPr>
        <p:spPr>
          <a:xfrm>
            <a:off x="4962457" y="3093314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87581EF-1668-F66F-991F-7F6D31884B45}"/>
              </a:ext>
            </a:extLst>
          </p:cNvPr>
          <p:cNvSpPr/>
          <p:nvPr/>
        </p:nvSpPr>
        <p:spPr>
          <a:xfrm>
            <a:off x="4087154" y="3294433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155475E-372F-FAC3-C199-D5F9DB73B061}"/>
              </a:ext>
            </a:extLst>
          </p:cNvPr>
          <p:cNvSpPr/>
          <p:nvPr/>
        </p:nvSpPr>
        <p:spPr>
          <a:xfrm>
            <a:off x="3769834" y="3213000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073FE80-F368-5DC9-4500-AA98329D5B90}"/>
              </a:ext>
            </a:extLst>
          </p:cNvPr>
          <p:cNvCxnSpPr>
            <a:cxnSpLocks/>
          </p:cNvCxnSpPr>
          <p:nvPr/>
        </p:nvCxnSpPr>
        <p:spPr>
          <a:xfrm>
            <a:off x="3163783" y="1653135"/>
            <a:ext cx="1173284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FAFF2D9-1DAF-1DEF-3353-9DBEDF98EF37}"/>
              </a:ext>
            </a:extLst>
          </p:cNvPr>
          <p:cNvCxnSpPr>
            <a:cxnSpLocks/>
          </p:cNvCxnSpPr>
          <p:nvPr/>
        </p:nvCxnSpPr>
        <p:spPr>
          <a:xfrm>
            <a:off x="2701263" y="1653135"/>
            <a:ext cx="462520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Right Bracket 3">
            <a:extLst>
              <a:ext uri="{FF2B5EF4-FFF2-40B4-BE49-F238E27FC236}">
                <a16:creationId xmlns:a16="http://schemas.microsoft.com/office/drawing/2014/main" id="{1A99E842-DA3E-752F-D48B-A5FB565813E9}"/>
              </a:ext>
            </a:extLst>
          </p:cNvPr>
          <p:cNvSpPr/>
          <p:nvPr/>
        </p:nvSpPr>
        <p:spPr>
          <a:xfrm>
            <a:off x="5381034" y="2517230"/>
            <a:ext cx="315530" cy="815937"/>
          </a:xfrm>
          <a:prstGeom prst="rightBracket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84FA69C-5578-38CF-83D8-C6B0D4A3CDF6}"/>
                  </a:ext>
                </a:extLst>
              </p:cNvPr>
              <p:cNvSpPr txBox="1"/>
              <p:nvPr/>
            </p:nvSpPr>
            <p:spPr>
              <a:xfrm>
                <a:off x="5736688" y="2732083"/>
                <a:ext cx="50834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nl-NL" sz="2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84FA69C-5578-38CF-83D8-C6B0D4A3CD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6688" y="2732083"/>
                <a:ext cx="508344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1543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0E549-FBFA-2C4B-4D69-3A7F530E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8">
            <a:extLst>
              <a:ext uri="{FF2B5EF4-FFF2-40B4-BE49-F238E27FC236}">
                <a16:creationId xmlns:a16="http://schemas.microsoft.com/office/drawing/2014/main" id="{E39E25BF-E2FB-82DD-CAE3-828F19B8F788}"/>
              </a:ext>
            </a:extLst>
          </p:cNvPr>
          <p:cNvSpPr txBox="1"/>
          <p:nvPr/>
        </p:nvSpPr>
        <p:spPr>
          <a:xfrm>
            <a:off x="204584" y="162911"/>
            <a:ext cx="1476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rade Gothic Inline" panose="020B0504030203020204" pitchFamily="34" charset="0"/>
              </a:rPr>
              <a:t>Lading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14E2E8-AC6E-E9A9-DAA6-1786CC185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88" y="1653135"/>
            <a:ext cx="2009775" cy="195262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CE08FA-FC3A-3976-DE9E-12E1EB6ADEC9}"/>
              </a:ext>
            </a:extLst>
          </p:cNvPr>
          <p:cNvCxnSpPr>
            <a:cxnSpLocks/>
          </p:cNvCxnSpPr>
          <p:nvPr/>
        </p:nvCxnSpPr>
        <p:spPr>
          <a:xfrm flipH="1">
            <a:off x="4314458" y="1653135"/>
            <a:ext cx="7370" cy="109496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E6D35C0-F769-9BA1-894E-C8709219FFFD}"/>
              </a:ext>
            </a:extLst>
          </p:cNvPr>
          <p:cNvCxnSpPr>
            <a:cxnSpLocks/>
            <a:stCxn id="2" idx="0"/>
          </p:cNvCxnSpPr>
          <p:nvPr/>
        </p:nvCxnSpPr>
        <p:spPr>
          <a:xfrm>
            <a:off x="1696376" y="1653135"/>
            <a:ext cx="1173284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DD5C21-325A-21E5-FD74-31E792C84238}"/>
              </a:ext>
            </a:extLst>
          </p:cNvPr>
          <p:cNvCxnSpPr>
            <a:cxnSpLocks/>
          </p:cNvCxnSpPr>
          <p:nvPr/>
        </p:nvCxnSpPr>
        <p:spPr>
          <a:xfrm>
            <a:off x="1696376" y="4224512"/>
            <a:ext cx="2640691" cy="2051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ABF250-A933-BFF0-D0FE-D5E4302D851C}"/>
              </a:ext>
            </a:extLst>
          </p:cNvPr>
          <p:cNvCxnSpPr>
            <a:cxnSpLocks/>
          </p:cNvCxnSpPr>
          <p:nvPr/>
        </p:nvCxnSpPr>
        <p:spPr>
          <a:xfrm>
            <a:off x="4314458" y="2929679"/>
            <a:ext cx="0" cy="1331886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B7365C-C436-1964-EE9A-9775D64A0682}"/>
              </a:ext>
            </a:extLst>
          </p:cNvPr>
          <p:cNvCxnSpPr>
            <a:cxnSpLocks/>
          </p:cNvCxnSpPr>
          <p:nvPr/>
        </p:nvCxnSpPr>
        <p:spPr>
          <a:xfrm>
            <a:off x="1708567" y="3490301"/>
            <a:ext cx="0" cy="73421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CA3A8E-57C2-7E7D-141B-A3A9A2221B3E}"/>
              </a:ext>
            </a:extLst>
          </p:cNvPr>
          <p:cNvCxnSpPr>
            <a:cxnSpLocks/>
          </p:cNvCxnSpPr>
          <p:nvPr/>
        </p:nvCxnSpPr>
        <p:spPr>
          <a:xfrm flipH="1">
            <a:off x="3881329" y="2748096"/>
            <a:ext cx="866257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2AF4AD-52CF-9AB9-2402-E7F456BCBFD3}"/>
              </a:ext>
            </a:extLst>
          </p:cNvPr>
          <p:cNvCxnSpPr>
            <a:cxnSpLocks/>
          </p:cNvCxnSpPr>
          <p:nvPr/>
        </p:nvCxnSpPr>
        <p:spPr>
          <a:xfrm flipH="1">
            <a:off x="3881329" y="2929679"/>
            <a:ext cx="866257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D27FF0EE-E302-B776-6401-46F118868EEE}"/>
              </a:ext>
            </a:extLst>
          </p:cNvPr>
          <p:cNvSpPr/>
          <p:nvPr/>
        </p:nvSpPr>
        <p:spPr>
          <a:xfrm>
            <a:off x="3557328" y="3083683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06C8613-117F-23D0-8BC9-DC951FD988C5}"/>
              </a:ext>
            </a:extLst>
          </p:cNvPr>
          <p:cNvSpPr/>
          <p:nvPr/>
        </p:nvSpPr>
        <p:spPr>
          <a:xfrm>
            <a:off x="3773329" y="307151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B60C568-966F-E2C8-10DB-F2D81B4317A8}"/>
              </a:ext>
            </a:extLst>
          </p:cNvPr>
          <p:cNvSpPr/>
          <p:nvPr/>
        </p:nvSpPr>
        <p:spPr>
          <a:xfrm>
            <a:off x="4098457" y="308368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EFBFC3C-B793-F283-789B-8F2857437BFC}"/>
              </a:ext>
            </a:extLst>
          </p:cNvPr>
          <p:cNvSpPr/>
          <p:nvPr/>
        </p:nvSpPr>
        <p:spPr>
          <a:xfrm>
            <a:off x="4422458" y="307151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783439A-0EEF-AA54-8D5B-36AAD9A76893}"/>
              </a:ext>
            </a:extLst>
          </p:cNvPr>
          <p:cNvSpPr/>
          <p:nvPr/>
        </p:nvSpPr>
        <p:spPr>
          <a:xfrm>
            <a:off x="4746457" y="3083683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5A760EE-4C6E-4142-1B97-44CEEF48911C}"/>
              </a:ext>
            </a:extLst>
          </p:cNvPr>
          <p:cNvSpPr/>
          <p:nvPr/>
        </p:nvSpPr>
        <p:spPr>
          <a:xfrm>
            <a:off x="3935329" y="3054970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302FBDE-7A54-E699-8486-989F163D77A7}"/>
              </a:ext>
            </a:extLst>
          </p:cNvPr>
          <p:cNvSpPr/>
          <p:nvPr/>
        </p:nvSpPr>
        <p:spPr>
          <a:xfrm>
            <a:off x="4259328" y="3043922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ABC9824-04AE-9BC0-D932-C29A3DDC0178}"/>
              </a:ext>
            </a:extLst>
          </p:cNvPr>
          <p:cNvSpPr/>
          <p:nvPr/>
        </p:nvSpPr>
        <p:spPr>
          <a:xfrm>
            <a:off x="4582354" y="3111262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D2CD95D-A0AF-C66F-F4CD-EAC8933FCB0F}"/>
              </a:ext>
            </a:extLst>
          </p:cNvPr>
          <p:cNvSpPr/>
          <p:nvPr/>
        </p:nvSpPr>
        <p:spPr>
          <a:xfrm>
            <a:off x="4364208" y="3259011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E5F8F29-2964-4D33-72FD-AE31DFFE4261}"/>
              </a:ext>
            </a:extLst>
          </p:cNvPr>
          <p:cNvSpPr/>
          <p:nvPr/>
        </p:nvSpPr>
        <p:spPr>
          <a:xfrm>
            <a:off x="3925729" y="239706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0F2A2F5-1F15-D6F7-393C-822D247EEC70}"/>
              </a:ext>
            </a:extLst>
          </p:cNvPr>
          <p:cNvSpPr/>
          <p:nvPr/>
        </p:nvSpPr>
        <p:spPr>
          <a:xfrm>
            <a:off x="4250857" y="240923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DEF5B04-886A-2835-2ED7-0D4F6DB7C68C}"/>
              </a:ext>
            </a:extLst>
          </p:cNvPr>
          <p:cNvSpPr/>
          <p:nvPr/>
        </p:nvSpPr>
        <p:spPr>
          <a:xfrm>
            <a:off x="4574858" y="239706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F94347B-EABB-723E-CC0E-9B0FDEB2F47B}"/>
              </a:ext>
            </a:extLst>
          </p:cNvPr>
          <p:cNvSpPr/>
          <p:nvPr/>
        </p:nvSpPr>
        <p:spPr>
          <a:xfrm>
            <a:off x="4898857" y="2409230"/>
            <a:ext cx="216000" cy="216000"/>
          </a:xfrm>
          <a:prstGeom prst="ellipse">
            <a:avLst/>
          </a:prstGeom>
          <a:ln w="349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  <a:endParaRPr lang="nl-NL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B811508-5B53-AD66-2249-48DC9E92D178}"/>
              </a:ext>
            </a:extLst>
          </p:cNvPr>
          <p:cNvSpPr/>
          <p:nvPr/>
        </p:nvSpPr>
        <p:spPr>
          <a:xfrm>
            <a:off x="4962457" y="3093314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44DEAA5-4669-531A-17C2-5D554AB71DE1}"/>
              </a:ext>
            </a:extLst>
          </p:cNvPr>
          <p:cNvSpPr/>
          <p:nvPr/>
        </p:nvSpPr>
        <p:spPr>
          <a:xfrm>
            <a:off x="4087154" y="3294433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E977D4C-5636-1C6D-AEE3-A93A15633F03}"/>
              </a:ext>
            </a:extLst>
          </p:cNvPr>
          <p:cNvSpPr/>
          <p:nvPr/>
        </p:nvSpPr>
        <p:spPr>
          <a:xfrm>
            <a:off x="3769834" y="3213000"/>
            <a:ext cx="216000" cy="2160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 anchorCtr="0"/>
          <a:lstStyle/>
          <a:p>
            <a:pPr algn="ctr"/>
            <a:r>
              <a:rPr lang="en-US" dirty="0"/>
              <a:t>-</a:t>
            </a:r>
            <a:endParaRPr lang="nl-NL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78EBC02-BE53-2794-A555-9180444910F9}"/>
              </a:ext>
            </a:extLst>
          </p:cNvPr>
          <p:cNvCxnSpPr>
            <a:cxnSpLocks/>
          </p:cNvCxnSpPr>
          <p:nvPr/>
        </p:nvCxnSpPr>
        <p:spPr>
          <a:xfrm>
            <a:off x="3163783" y="1653135"/>
            <a:ext cx="1173284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FC17C80-BF52-3527-6545-4FD2FC5DC5D1}"/>
              </a:ext>
            </a:extLst>
          </p:cNvPr>
          <p:cNvCxnSpPr>
            <a:cxnSpLocks/>
          </p:cNvCxnSpPr>
          <p:nvPr/>
        </p:nvCxnSpPr>
        <p:spPr>
          <a:xfrm>
            <a:off x="2701263" y="1653135"/>
            <a:ext cx="462520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Right Bracket 3">
            <a:extLst>
              <a:ext uri="{FF2B5EF4-FFF2-40B4-BE49-F238E27FC236}">
                <a16:creationId xmlns:a16="http://schemas.microsoft.com/office/drawing/2014/main" id="{D77F0035-9F50-3447-4211-BC18B8ABBE71}"/>
              </a:ext>
            </a:extLst>
          </p:cNvPr>
          <p:cNvSpPr/>
          <p:nvPr/>
        </p:nvSpPr>
        <p:spPr>
          <a:xfrm>
            <a:off x="5381034" y="2517230"/>
            <a:ext cx="315530" cy="815937"/>
          </a:xfrm>
          <a:prstGeom prst="rightBracket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A2A66A-1A96-9A18-0EB8-DDE11494E103}"/>
                  </a:ext>
                </a:extLst>
              </p:cNvPr>
              <p:cNvSpPr txBox="1"/>
              <p:nvPr/>
            </p:nvSpPr>
            <p:spPr>
              <a:xfrm>
                <a:off x="5736688" y="2732083"/>
                <a:ext cx="50834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nl-NL" sz="2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A2A66A-1A96-9A18-0EB8-DDE11494E1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6688" y="2732083"/>
                <a:ext cx="508344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C6A0747-0BD9-7529-DB62-9E66CE3F5453}"/>
              </a:ext>
            </a:extLst>
          </p:cNvPr>
          <p:cNvSpPr txBox="1"/>
          <p:nvPr/>
        </p:nvSpPr>
        <p:spPr>
          <a:xfrm>
            <a:off x="5696564" y="686131"/>
            <a:ext cx="564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Hoe </a:t>
            </a:r>
            <a:r>
              <a:rPr lang="en-US" sz="2400" dirty="0" err="1"/>
              <a:t>groot</a:t>
            </a:r>
            <a:r>
              <a:rPr lang="en-US" sz="2400" dirty="0"/>
              <a:t> is de </a:t>
            </a:r>
            <a:r>
              <a:rPr lang="en-US" sz="2400" dirty="0" err="1"/>
              <a:t>condensator</a:t>
            </a:r>
            <a:r>
              <a:rPr lang="en-US" sz="2400" dirty="0"/>
              <a:t> (</a:t>
            </a:r>
            <a:r>
              <a:rPr lang="en-US" sz="2400" dirty="0" err="1"/>
              <a:t>capaciteit</a:t>
            </a:r>
            <a:r>
              <a:rPr lang="en-US" sz="2400" dirty="0"/>
              <a:t>)?</a:t>
            </a:r>
            <a:endParaRPr lang="nl-NL" sz="2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70E505-3FD9-45CB-B24C-C093B6F93898}"/>
              </a:ext>
            </a:extLst>
          </p:cNvPr>
          <p:cNvSpPr txBox="1"/>
          <p:nvPr/>
        </p:nvSpPr>
        <p:spPr>
          <a:xfrm>
            <a:off x="7794628" y="2150656"/>
            <a:ext cx="2180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                       [F]</a:t>
            </a:r>
            <a:endParaRPr lang="nl-NL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0D5710-2F55-2441-DC3D-7DE94928BEE3}"/>
              </a:ext>
            </a:extLst>
          </p:cNvPr>
          <p:cNvSpPr txBox="1"/>
          <p:nvPr/>
        </p:nvSpPr>
        <p:spPr>
          <a:xfrm>
            <a:off x="7528993" y="1725186"/>
            <a:ext cx="118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Grootheid</a:t>
            </a:r>
            <a:endParaRPr lang="nl-NL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6BB9D7-CEA0-8F50-4302-B3E3A52F4DEB}"/>
              </a:ext>
            </a:extLst>
          </p:cNvPr>
          <p:cNvSpPr txBox="1"/>
          <p:nvPr/>
        </p:nvSpPr>
        <p:spPr>
          <a:xfrm>
            <a:off x="9189180" y="1725186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Eenheid</a:t>
            </a:r>
            <a:endParaRPr lang="nl-N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7CC8DE0-DC40-8A6F-B019-3AFB385F8F50}"/>
                  </a:ext>
                </a:extLst>
              </p:cNvPr>
              <p:cNvSpPr txBox="1"/>
              <p:nvPr/>
            </p:nvSpPr>
            <p:spPr>
              <a:xfrm>
                <a:off x="7387351" y="4420483"/>
                <a:ext cx="1325043" cy="10407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</m:oMath>
                  </m:oMathPara>
                </a14:m>
                <a:endParaRPr lang="nl-NL" sz="3600" dirty="0"/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7CC8DE0-DC40-8A6F-B019-3AFB385F8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7351" y="4420483"/>
                <a:ext cx="1325043" cy="10407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7415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0" grpId="0"/>
      <p:bldP spid="33" grpId="0"/>
      <p:bldP spid="3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59495-5EF8-4884-68F1-AC933CDD6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8">
            <a:extLst>
              <a:ext uri="{FF2B5EF4-FFF2-40B4-BE49-F238E27FC236}">
                <a16:creationId xmlns:a16="http://schemas.microsoft.com/office/drawing/2014/main" id="{0025D4CB-79D6-CCF5-F25E-20A9BD7045F8}"/>
              </a:ext>
            </a:extLst>
          </p:cNvPr>
          <p:cNvSpPr txBox="1"/>
          <p:nvPr/>
        </p:nvSpPr>
        <p:spPr>
          <a:xfrm>
            <a:off x="204584" y="162911"/>
            <a:ext cx="1476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rade Gothic Inline" panose="020B0504030203020204" pitchFamily="34" charset="0"/>
              </a:rPr>
              <a:t>Lading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  <p:pic>
        <p:nvPicPr>
          <p:cNvPr id="5122" name="Picture 2" descr="Types of Capacitors - Fixed, Array, Network, Variable &amp; Supercapacitors |  Questcomp.com | Quest Components">
            <a:extLst>
              <a:ext uri="{FF2B5EF4-FFF2-40B4-BE49-F238E27FC236}">
                <a16:creationId xmlns:a16="http://schemas.microsoft.com/office/drawing/2014/main" id="{C81D2B6D-9C90-52BA-9763-B7E449EFE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277" y="424521"/>
            <a:ext cx="7203183" cy="480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lectrolytic Capacitors: The Ticking Time Bomb | EMA Inc. | Norcross, GA">
            <a:extLst>
              <a:ext uri="{FF2B5EF4-FFF2-40B4-BE49-F238E27FC236}">
                <a16:creationId xmlns:a16="http://schemas.microsoft.com/office/drawing/2014/main" id="{0EC5250F-9CD8-6079-8FFB-A214CD389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24" y="2186808"/>
            <a:ext cx="3875522" cy="206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E20B016-88D2-188C-9612-61E12908103B}"/>
              </a:ext>
            </a:extLst>
          </p:cNvPr>
          <p:cNvCxnSpPr/>
          <p:nvPr/>
        </p:nvCxnSpPr>
        <p:spPr>
          <a:xfrm flipH="1" flipV="1">
            <a:off x="3846786" y="2102069"/>
            <a:ext cx="1387366" cy="4939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7B72CD7-4842-872A-170E-8E9D8B9EC8D6}"/>
              </a:ext>
            </a:extLst>
          </p:cNvPr>
          <p:cNvCxnSpPr>
            <a:cxnSpLocks/>
          </p:cNvCxnSpPr>
          <p:nvPr/>
        </p:nvCxnSpPr>
        <p:spPr>
          <a:xfrm flipH="1">
            <a:off x="3669323" y="3188677"/>
            <a:ext cx="1564829" cy="7268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9908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CA21587-34D6-210B-206F-D9351A46384E}"/>
              </a:ext>
            </a:extLst>
          </p:cNvPr>
          <p:cNvSpPr txBox="1"/>
          <p:nvPr/>
        </p:nvSpPr>
        <p:spPr>
          <a:xfrm>
            <a:off x="175100" y="656777"/>
            <a:ext cx="12016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</a:rPr>
              <a:t>Log in met je voornaam en de voorletter van je achter naam (Bart B.)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2EEBD8-A9D7-1396-3236-8B57E65BF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92182"/>
            <a:ext cx="12192000" cy="496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956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549554-615E-DB78-A8A0-CFCAC8254F45}"/>
              </a:ext>
            </a:extLst>
          </p:cNvPr>
          <p:cNvSpPr txBox="1"/>
          <p:nvPr/>
        </p:nvSpPr>
        <p:spPr>
          <a:xfrm>
            <a:off x="204584" y="162911"/>
            <a:ext cx="2052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rade Gothic Inline" panose="020B0504030203020204" pitchFamily="34" charset="0"/>
              </a:rPr>
              <a:t>Eenheden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074473-C563-F839-0AE1-0EF169C37BC8}"/>
              </a:ext>
            </a:extLst>
          </p:cNvPr>
          <p:cNvSpPr txBox="1"/>
          <p:nvPr/>
        </p:nvSpPr>
        <p:spPr>
          <a:xfrm>
            <a:off x="904673" y="1174495"/>
            <a:ext cx="118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Grootheid</a:t>
            </a:r>
            <a:endParaRPr lang="nl-N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5DC393-31B2-2E13-3DD0-D391D47E7E70}"/>
              </a:ext>
            </a:extLst>
          </p:cNvPr>
          <p:cNvSpPr txBox="1"/>
          <p:nvPr/>
        </p:nvSpPr>
        <p:spPr>
          <a:xfrm>
            <a:off x="2564860" y="1174495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Eenheid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666C8F1-D714-734B-192B-4F41D83C57BD}"/>
                  </a:ext>
                </a:extLst>
              </p:cNvPr>
              <p:cNvSpPr txBox="1"/>
              <p:nvPr/>
            </p:nvSpPr>
            <p:spPr>
              <a:xfrm>
                <a:off x="1280518" y="1782202"/>
                <a:ext cx="40113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nl-NL" sz="3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666C8F1-D714-734B-192B-4F41D83C57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518" y="1782202"/>
                <a:ext cx="401135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7A4113A-65E2-35EC-5728-DC8ACC7AED7E}"/>
                  </a:ext>
                </a:extLst>
              </p:cNvPr>
              <p:cNvSpPr txBox="1"/>
              <p:nvPr/>
            </p:nvSpPr>
            <p:spPr>
              <a:xfrm>
                <a:off x="2702851" y="1804132"/>
                <a:ext cx="46865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nl-NL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7A4113A-65E2-35EC-5728-DC8ACC7AED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2851" y="1804132"/>
                <a:ext cx="468654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279D32B-EBBE-D78F-52F6-C6D1A6A7FDFD}"/>
              </a:ext>
            </a:extLst>
          </p:cNvPr>
          <p:cNvSpPr txBox="1"/>
          <p:nvPr/>
        </p:nvSpPr>
        <p:spPr>
          <a:xfrm>
            <a:off x="3686783" y="324433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Maar ook...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E32B2D9-F2FE-E13A-3609-F4CC01D002AA}"/>
                  </a:ext>
                </a:extLst>
              </p:cNvPr>
              <p:cNvSpPr txBox="1"/>
              <p:nvPr/>
            </p:nvSpPr>
            <p:spPr>
              <a:xfrm>
                <a:off x="3452456" y="3956941"/>
                <a:ext cx="611430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𝑘𝑊h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=1000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 3600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=3.6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𝑀𝐽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nl-NL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E32B2D9-F2FE-E13A-3609-F4CC01D002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2456" y="3956941"/>
                <a:ext cx="6114303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B951612-36F2-31E3-6D63-97B0F0B5B707}"/>
              </a:ext>
            </a:extLst>
          </p:cNvPr>
          <p:cNvSpPr txBox="1"/>
          <p:nvPr/>
        </p:nvSpPr>
        <p:spPr>
          <a:xfrm>
            <a:off x="3686783" y="4651602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en...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DB4809-2272-4135-A941-444EA12543C7}"/>
                  </a:ext>
                </a:extLst>
              </p:cNvPr>
              <p:cNvSpPr txBox="1"/>
              <p:nvPr/>
            </p:nvSpPr>
            <p:spPr>
              <a:xfrm>
                <a:off x="3452456" y="5364209"/>
                <a:ext cx="393909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𝑒𝑉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=1,602 .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−19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</m:d>
                    </m:oMath>
                  </m:oMathPara>
                </a14:m>
                <a:endParaRPr lang="nl-NL" sz="2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DB4809-2272-4135-A941-444EA12543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2456" y="5364209"/>
                <a:ext cx="3939092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CC0FDFC1-04A3-7BB7-76C0-8465EB20BECF}"/>
              </a:ext>
            </a:extLst>
          </p:cNvPr>
          <p:cNvSpPr txBox="1"/>
          <p:nvPr/>
        </p:nvSpPr>
        <p:spPr>
          <a:xfrm>
            <a:off x="3706660" y="6026780"/>
            <a:ext cx="2650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deze</a:t>
            </a:r>
            <a:r>
              <a:rPr lang="en-US" dirty="0"/>
              <a:t> mag je </a:t>
            </a:r>
            <a:r>
              <a:rPr lang="en-US" dirty="0" err="1"/>
              <a:t>vergeten</a:t>
            </a:r>
            <a:r>
              <a:rPr lang="en-US" dirty="0"/>
              <a:t>....)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55652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346B2-AFC6-D66F-C1C4-08554EE86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7C74396-BBD2-54AB-0BDA-2B7954DF20AC}"/>
              </a:ext>
            </a:extLst>
          </p:cNvPr>
          <p:cNvSpPr txBox="1"/>
          <p:nvPr/>
        </p:nvSpPr>
        <p:spPr>
          <a:xfrm>
            <a:off x="204584" y="162911"/>
            <a:ext cx="2052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rade Gothic Inline" panose="020B0504030203020204" pitchFamily="34" charset="0"/>
              </a:rPr>
              <a:t>Eenheden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D56E1A-B049-BC34-88D0-001CBFBD3C87}"/>
              </a:ext>
            </a:extLst>
          </p:cNvPr>
          <p:cNvSpPr txBox="1"/>
          <p:nvPr/>
        </p:nvSpPr>
        <p:spPr>
          <a:xfrm>
            <a:off x="3351755" y="1434989"/>
            <a:ext cx="2777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Vreemde</a:t>
            </a:r>
            <a:r>
              <a:rPr lang="en-US" dirty="0"/>
              <a:t> </a:t>
            </a:r>
            <a:r>
              <a:rPr lang="en-US" dirty="0" err="1"/>
              <a:t>eend</a:t>
            </a:r>
            <a:r>
              <a:rPr lang="en-US" dirty="0"/>
              <a:t> in de </a:t>
            </a:r>
            <a:r>
              <a:rPr lang="en-US" dirty="0" err="1"/>
              <a:t>bijt</a:t>
            </a:r>
            <a:r>
              <a:rPr lang="en-US" dirty="0"/>
              <a:t>....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7E899E2-7B85-BBA9-D14B-33249CE03C9B}"/>
                  </a:ext>
                </a:extLst>
              </p:cNvPr>
              <p:cNvSpPr txBox="1"/>
              <p:nvPr/>
            </p:nvSpPr>
            <p:spPr>
              <a:xfrm>
                <a:off x="4470633" y="2362950"/>
                <a:ext cx="168129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2200 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𝑚𝐴h</m:t>
                      </m:r>
                    </m:oMath>
                  </m:oMathPara>
                </a14:m>
                <a:endParaRPr lang="nl-NL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7E899E2-7B85-BBA9-D14B-33249CE03C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0633" y="2362950"/>
                <a:ext cx="1681294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ED71F9BE-87B8-8EB4-A7F1-7F4413661672}"/>
              </a:ext>
            </a:extLst>
          </p:cNvPr>
          <p:cNvSpPr txBox="1"/>
          <p:nvPr/>
        </p:nvSpPr>
        <p:spPr>
          <a:xfrm>
            <a:off x="3706660" y="3366737"/>
            <a:ext cx="44478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Batterij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2200 mA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1 </a:t>
            </a:r>
            <a:r>
              <a:rPr lang="en-US" dirty="0" err="1"/>
              <a:t>uur</a:t>
            </a:r>
            <a:r>
              <a:rPr lang="en-US" dirty="0"/>
              <a:t> </a:t>
            </a:r>
            <a:r>
              <a:rPr lang="en-US" dirty="0" err="1"/>
              <a:t>leveren</a:t>
            </a:r>
            <a:endParaRPr lang="en-US" dirty="0"/>
          </a:p>
          <a:p>
            <a:r>
              <a:rPr lang="en-US" dirty="0"/>
              <a:t>of 1100 mA </a:t>
            </a:r>
            <a:r>
              <a:rPr lang="en-US" dirty="0" err="1"/>
              <a:t>voor</a:t>
            </a:r>
            <a:r>
              <a:rPr lang="en-US" dirty="0"/>
              <a:t> 2 </a:t>
            </a:r>
            <a:r>
              <a:rPr lang="en-US" dirty="0" err="1"/>
              <a:t>uur</a:t>
            </a:r>
            <a:r>
              <a:rPr lang="en-US" dirty="0"/>
              <a:t>...</a:t>
            </a:r>
          </a:p>
          <a:p>
            <a:r>
              <a:rPr lang="en-US" dirty="0"/>
              <a:t>of 550 mA </a:t>
            </a:r>
            <a:r>
              <a:rPr lang="en-US" dirty="0" err="1"/>
              <a:t>voor</a:t>
            </a:r>
            <a:r>
              <a:rPr lang="en-US" dirty="0"/>
              <a:t> 4 </a:t>
            </a:r>
            <a:r>
              <a:rPr lang="en-US" dirty="0" err="1"/>
              <a:t>uur</a:t>
            </a:r>
            <a:r>
              <a:rPr lang="en-US" dirty="0"/>
              <a:t>....</a:t>
            </a:r>
            <a:endParaRPr lang="nl-NL" dirty="0"/>
          </a:p>
        </p:txBody>
      </p:sp>
      <p:pic>
        <p:nvPicPr>
          <p:cNvPr id="2050" name="Picture 2" descr="Battery - Energy Education">
            <a:extLst>
              <a:ext uri="{FF2B5EF4-FFF2-40B4-BE49-F238E27FC236}">
                <a16:creationId xmlns:a16="http://schemas.microsoft.com/office/drawing/2014/main" id="{1A151F88-2F39-5028-5C21-659A93331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19" y="1706173"/>
            <a:ext cx="1950156" cy="290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3568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CC11F-3A88-967F-189A-83D68082C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426035-4F20-06ED-5E31-25A41878799E}"/>
              </a:ext>
            </a:extLst>
          </p:cNvPr>
          <p:cNvSpPr txBox="1"/>
          <p:nvPr/>
        </p:nvSpPr>
        <p:spPr>
          <a:xfrm>
            <a:off x="204584" y="162911"/>
            <a:ext cx="2052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rade Gothic Inline" panose="020B0504030203020204" pitchFamily="34" charset="0"/>
              </a:rPr>
              <a:t>Eenheden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4C3795-0F59-D124-C625-7D4987CA34B4}"/>
              </a:ext>
            </a:extLst>
          </p:cNvPr>
          <p:cNvSpPr txBox="1"/>
          <p:nvPr/>
        </p:nvSpPr>
        <p:spPr>
          <a:xfrm>
            <a:off x="1935804" y="1284051"/>
            <a:ext cx="2906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Dimensieanalyse</a:t>
            </a:r>
            <a:r>
              <a:rPr lang="en-US" sz="2400" dirty="0"/>
              <a:t>.....</a:t>
            </a:r>
            <a:endParaRPr lang="nl-NL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F8F0FA9-AA45-528B-CFDD-547B6D9720AE}"/>
                  </a:ext>
                </a:extLst>
              </p:cNvPr>
              <p:cNvSpPr txBox="1"/>
              <p:nvPr/>
            </p:nvSpPr>
            <p:spPr>
              <a:xfrm>
                <a:off x="2417322" y="2845340"/>
                <a:ext cx="756790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𝑣𝑒𝑟𝑝𝑙𝑎𝑎𝑡𝑠𝑖𝑛𝑔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𝑠𝑛𝑒𝑙h𝑒𝑖𝑑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??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. 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𝑣𝑒𝑟𝑠𝑡𝑟𝑒𝑘𝑒𝑛𝑡𝑖𝑗𝑑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nl-NL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F8F0FA9-AA45-528B-CFDD-547B6D9720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7322" y="2845340"/>
                <a:ext cx="7567906" cy="369332"/>
              </a:xfrm>
              <a:prstGeom prst="rect">
                <a:avLst/>
              </a:prstGeom>
              <a:blipFill>
                <a:blip r:embed="rId2"/>
                <a:stretch>
                  <a:fillRect t="-1667" b="-3333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AB618F5-3B3F-BCC6-2DF2-5EB766727172}"/>
              </a:ext>
            </a:extLst>
          </p:cNvPr>
          <p:cNvSpPr txBox="1"/>
          <p:nvPr/>
        </p:nvSpPr>
        <p:spPr>
          <a:xfrm>
            <a:off x="2885873" y="3780817"/>
            <a:ext cx="4571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Wat MOET </a:t>
            </a:r>
            <a:r>
              <a:rPr lang="en-US" dirty="0" err="1"/>
              <a:t>dus</a:t>
            </a:r>
            <a:r>
              <a:rPr lang="en-US" dirty="0"/>
              <a:t> de </a:t>
            </a:r>
            <a:r>
              <a:rPr lang="en-US" dirty="0" err="1"/>
              <a:t>eenheid</a:t>
            </a:r>
            <a:r>
              <a:rPr lang="en-US" dirty="0"/>
              <a:t> van </a:t>
            </a:r>
            <a:r>
              <a:rPr lang="en-US" dirty="0" err="1"/>
              <a:t>snelheid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5004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32503-CEE4-226F-5048-E0038C38B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4F77C4-E1B9-6E4D-0563-9B791BE89A6A}"/>
              </a:ext>
            </a:extLst>
          </p:cNvPr>
          <p:cNvSpPr txBox="1"/>
          <p:nvPr/>
        </p:nvSpPr>
        <p:spPr>
          <a:xfrm>
            <a:off x="204584" y="162911"/>
            <a:ext cx="2052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rade Gothic Inline" panose="020B0504030203020204" pitchFamily="34" charset="0"/>
              </a:rPr>
              <a:t>Eenheden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3EC2BC-B3C2-CC72-38BE-B2CBEB82DAD3}"/>
              </a:ext>
            </a:extLst>
          </p:cNvPr>
          <p:cNvSpPr txBox="1"/>
          <p:nvPr/>
        </p:nvSpPr>
        <p:spPr>
          <a:xfrm>
            <a:off x="1935804" y="1284051"/>
            <a:ext cx="2906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Dimensieanalyse</a:t>
            </a:r>
            <a:r>
              <a:rPr lang="en-US" sz="2400" dirty="0"/>
              <a:t>.....</a:t>
            </a:r>
            <a:endParaRPr lang="nl-NL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F88B74F-90B4-056D-1256-F9C25C911066}"/>
                  </a:ext>
                </a:extLst>
              </p:cNvPr>
              <p:cNvSpPr txBox="1"/>
              <p:nvPr/>
            </p:nvSpPr>
            <p:spPr>
              <a:xfrm>
                <a:off x="2417322" y="2845340"/>
                <a:ext cx="5459956" cy="792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𝑑𝑖𝑐h𝑡h𝑒𝑖𝑑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𝑘𝑔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𝑚𝑎𝑠𝑠𝑎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[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𝑘𝑔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𝑜𝑝𝑝𝑒𝑟𝑣𝑙𝑎𝑘𝑡𝑒</m:t>
                          </m:r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 [</m:t>
                          </m:r>
                          <m:sSup>
                            <m:sSupPr>
                              <m:ctrlPr>
                                <a:rPr lang="nl-NL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nl-NL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nl-NL" sz="24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nl-NL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F88B74F-90B4-056D-1256-F9C25C911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7322" y="2845340"/>
                <a:ext cx="5459956" cy="79297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D2FE0CE4-578B-3556-1AA1-3CC688470DDD}"/>
              </a:ext>
            </a:extLst>
          </p:cNvPr>
          <p:cNvSpPr txBox="1"/>
          <p:nvPr/>
        </p:nvSpPr>
        <p:spPr>
          <a:xfrm>
            <a:off x="2584316" y="4276927"/>
            <a:ext cx="2475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Kan </a:t>
            </a:r>
            <a:r>
              <a:rPr lang="en-US" dirty="0" err="1"/>
              <a:t>dit</a:t>
            </a:r>
            <a:r>
              <a:rPr lang="en-US" dirty="0"/>
              <a:t> correct </a:t>
            </a:r>
            <a:r>
              <a:rPr lang="en-US" dirty="0" err="1"/>
              <a:t>zijn</a:t>
            </a:r>
            <a:r>
              <a:rPr lang="en-US" dirty="0"/>
              <a:t>????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8043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D0C66-A0C4-D0C3-9059-B43ECC16C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251392-F7AF-CF72-E057-1B0EB25E90A1}"/>
              </a:ext>
            </a:extLst>
          </p:cNvPr>
          <p:cNvSpPr txBox="1"/>
          <p:nvPr/>
        </p:nvSpPr>
        <p:spPr>
          <a:xfrm>
            <a:off x="204584" y="162911"/>
            <a:ext cx="2152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rade Gothic Inline" panose="020B0504030203020204" pitchFamily="34" charset="0"/>
              </a:rPr>
              <a:t>Vermogen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532418-7CCE-8972-BF39-72C8DC1C21C6}"/>
              </a:ext>
            </a:extLst>
          </p:cNvPr>
          <p:cNvSpPr txBox="1"/>
          <p:nvPr/>
        </p:nvSpPr>
        <p:spPr>
          <a:xfrm>
            <a:off x="749030" y="1145311"/>
            <a:ext cx="118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Grootheid</a:t>
            </a:r>
            <a:endParaRPr lang="nl-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1903DB-EDA7-F998-DC9C-C48F0674E962}"/>
              </a:ext>
            </a:extLst>
          </p:cNvPr>
          <p:cNvSpPr txBox="1"/>
          <p:nvPr/>
        </p:nvSpPr>
        <p:spPr>
          <a:xfrm>
            <a:off x="2409217" y="1145311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Eenheid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7B14430-82FF-836A-4281-38E564C0FE2C}"/>
                  </a:ext>
                </a:extLst>
              </p:cNvPr>
              <p:cNvSpPr txBox="1"/>
              <p:nvPr/>
            </p:nvSpPr>
            <p:spPr>
              <a:xfrm>
                <a:off x="1144330" y="1704380"/>
                <a:ext cx="39280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nl-NL" sz="3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7B14430-82FF-836A-4281-38E564C0FE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330" y="1704380"/>
                <a:ext cx="392800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163B27-5B7B-18D8-E364-F055F39C49C0}"/>
                  </a:ext>
                </a:extLst>
              </p:cNvPr>
              <p:cNvSpPr txBox="1"/>
              <p:nvPr/>
            </p:nvSpPr>
            <p:spPr>
              <a:xfrm>
                <a:off x="2566663" y="1726310"/>
                <a:ext cx="67928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nl-NL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163B27-5B7B-18D8-E364-F055F39C49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6663" y="1726310"/>
                <a:ext cx="679289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DBB44AC-F14A-155B-2276-FE2708A7015A}"/>
              </a:ext>
            </a:extLst>
          </p:cNvPr>
          <p:cNvSpPr txBox="1"/>
          <p:nvPr/>
        </p:nvSpPr>
        <p:spPr>
          <a:xfrm>
            <a:off x="2278204" y="162911"/>
            <a:ext cx="1943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rade Gothic Inline" panose="020B0504030203020204" pitchFamily="34" charset="0"/>
              </a:rPr>
              <a:t>&amp;  Power</a:t>
            </a:r>
            <a:endParaRPr lang="nl-NL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97CC112-D86B-A368-A9B4-F69396EE47AD}"/>
                  </a:ext>
                </a:extLst>
              </p:cNvPr>
              <p:cNvSpPr txBox="1"/>
              <p:nvPr/>
            </p:nvSpPr>
            <p:spPr>
              <a:xfrm>
                <a:off x="7047689" y="424521"/>
                <a:ext cx="48660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38000000000000000000000000=3,8.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26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97CC112-D86B-A368-A9B4-F69396EE4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7689" y="424521"/>
                <a:ext cx="4866076" cy="276999"/>
              </a:xfrm>
              <a:prstGeom prst="rect">
                <a:avLst/>
              </a:prstGeom>
              <a:blipFill>
                <a:blip r:embed="rId5"/>
                <a:stretch>
                  <a:fillRect l="-627" t="-4444" r="-752" b="-666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806CA922-D98B-8F1A-0E4D-7627BE2D36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4958" y="96198"/>
            <a:ext cx="980932" cy="9336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592EB8-077D-A7A4-F9A4-A18A7B172851}"/>
                  </a:ext>
                </a:extLst>
              </p:cNvPr>
              <p:cNvSpPr txBox="1"/>
              <p:nvPr/>
            </p:nvSpPr>
            <p:spPr>
              <a:xfrm>
                <a:off x="8975293" y="1191477"/>
                <a:ext cx="240072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1000000000=1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𝐺𝑊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592EB8-077D-A7A4-F9A4-A18A7B1728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5293" y="1191477"/>
                <a:ext cx="2400722" cy="276999"/>
              </a:xfrm>
              <a:prstGeom prst="rect">
                <a:avLst/>
              </a:prstGeom>
              <a:blipFill>
                <a:blip r:embed="rId7"/>
                <a:stretch>
                  <a:fillRect l="-254" r="-1777" b="-652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6" name="Picture 4" descr="Nuclear Reactor Refueling">
            <a:extLst>
              <a:ext uri="{FF2B5EF4-FFF2-40B4-BE49-F238E27FC236}">
                <a16:creationId xmlns:a16="http://schemas.microsoft.com/office/drawing/2014/main" id="{A72BE2D0-2F11-CBF5-EF4A-9096F888D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059" y="818279"/>
            <a:ext cx="1591746" cy="105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World's Biggest Engines">
            <a:extLst>
              <a:ext uri="{FF2B5EF4-FFF2-40B4-BE49-F238E27FC236}">
                <a16:creationId xmlns:a16="http://schemas.microsoft.com/office/drawing/2014/main" id="{8126E575-7A7B-CA09-D560-75FC30FA9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718" y="2046801"/>
            <a:ext cx="1976467" cy="11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D4A41B8-98B1-8102-D0B6-74750B558B19}"/>
                  </a:ext>
                </a:extLst>
              </p:cNvPr>
              <p:cNvSpPr txBox="1"/>
              <p:nvPr/>
            </p:nvSpPr>
            <p:spPr>
              <a:xfrm>
                <a:off x="9079185" y="2272810"/>
                <a:ext cx="261430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4000000=84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𝑀𝑊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D4A41B8-98B1-8102-D0B6-74750B558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9185" y="2272810"/>
                <a:ext cx="2614309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82" name="Picture 10" descr="undefined">
            <a:extLst>
              <a:ext uri="{FF2B5EF4-FFF2-40B4-BE49-F238E27FC236}">
                <a16:creationId xmlns:a16="http://schemas.microsoft.com/office/drawing/2014/main" id="{65689B6E-CCF3-2F41-0448-983954834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293" y="3328862"/>
            <a:ext cx="1766759" cy="95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F3CB8D7-D04A-2C88-7BEA-D1D852130CF9}"/>
                  </a:ext>
                </a:extLst>
              </p:cNvPr>
              <p:cNvSpPr txBox="1"/>
              <p:nvPr/>
            </p:nvSpPr>
            <p:spPr>
              <a:xfrm>
                <a:off x="9150052" y="3567101"/>
                <a:ext cx="2614309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~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000000=7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𝑀𝑊</m:t>
                    </m:r>
                  </m:oMath>
                </a14:m>
                <a:endParaRPr lang="nl-NL" dirty="0"/>
              </a:p>
              <a:p>
                <a:pPr algn="ctr"/>
                <a:r>
                  <a:rPr lang="nl-NL" dirty="0"/>
                  <a:t>(~10000 pk)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F3CB8D7-D04A-2C88-7BEA-D1D852130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0052" y="3567101"/>
                <a:ext cx="2614309" cy="646331"/>
              </a:xfrm>
              <a:prstGeom prst="rect">
                <a:avLst/>
              </a:prstGeom>
              <a:blipFill>
                <a:blip r:embed="rId12"/>
                <a:stretch>
                  <a:fillRect l="-2098" t="-3774" b="-15094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84" name="Picture 12" descr="Corolla Hatchback | Ontdek alle informatie | Toyota.nl">
            <a:extLst>
              <a:ext uri="{FF2B5EF4-FFF2-40B4-BE49-F238E27FC236}">
                <a16:creationId xmlns:a16="http://schemas.microsoft.com/office/drawing/2014/main" id="{FFD53CA7-8597-A829-AFF7-368045676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294" y="4422822"/>
            <a:ext cx="1520120" cy="76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C48B591-AA4B-AAF7-F899-CE747146FF1C}"/>
                  </a:ext>
                </a:extLst>
              </p:cNvPr>
              <p:cNvSpPr txBox="1"/>
              <p:nvPr/>
            </p:nvSpPr>
            <p:spPr>
              <a:xfrm>
                <a:off x="9150051" y="4618186"/>
                <a:ext cx="261430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0000=50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𝑘𝑊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C48B591-AA4B-AAF7-F899-CE747146FF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0051" y="4618186"/>
                <a:ext cx="2614309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86" name="Picture 14" descr="Think You're a Couch Potato? That Mindset Could Shorten Your Life.">
            <a:extLst>
              <a:ext uri="{FF2B5EF4-FFF2-40B4-BE49-F238E27FC236}">
                <a16:creationId xmlns:a16="http://schemas.microsoft.com/office/drawing/2014/main" id="{BDC7F98B-0AB4-923B-4D6A-849D9B668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932" y="5322792"/>
            <a:ext cx="1943600" cy="129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953D98C-30B0-3CAA-95D5-9E83B211009B}"/>
                  </a:ext>
                </a:extLst>
              </p:cNvPr>
              <p:cNvSpPr txBox="1"/>
              <p:nvPr/>
            </p:nvSpPr>
            <p:spPr>
              <a:xfrm>
                <a:off x="9299456" y="5785992"/>
                <a:ext cx="261430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953D98C-30B0-3CAA-95D5-9E83B21100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9456" y="5785992"/>
                <a:ext cx="2614309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3920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16" grpId="0"/>
      <p:bldP spid="18" grpId="0"/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2FF2BF-3811-A405-1A77-7E42B401F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339CDE-B6D9-D4F5-06A9-61C428CE3464}"/>
              </a:ext>
            </a:extLst>
          </p:cNvPr>
          <p:cNvSpPr txBox="1"/>
          <p:nvPr/>
        </p:nvSpPr>
        <p:spPr>
          <a:xfrm>
            <a:off x="8621486" y="2844225"/>
            <a:ext cx="1605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Pauze</a:t>
            </a:r>
            <a:r>
              <a:rPr lang="en-US" sz="3200" dirty="0"/>
              <a:t>!!!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6335255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B0C5D3-3729-383E-404D-9A715DAD4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11008"/>
            <a:ext cx="12192000" cy="41469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69CE2D-F05F-9412-3B83-5C6BD766EE3F}"/>
              </a:ext>
            </a:extLst>
          </p:cNvPr>
          <p:cNvSpPr txBox="1"/>
          <p:nvPr/>
        </p:nvSpPr>
        <p:spPr>
          <a:xfrm>
            <a:off x="175100" y="656777"/>
            <a:ext cx="12016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</a:rPr>
              <a:t>Log in met je voornaam en de voorletter van je achter naam (Bart B.)</a:t>
            </a:r>
          </a:p>
        </p:txBody>
      </p:sp>
    </p:spTree>
    <p:extLst>
      <p:ext uri="{BB962C8B-B14F-4D97-AF65-F5344CB8AC3E}">
        <p14:creationId xmlns:p14="http://schemas.microsoft.com/office/powerpoint/2010/main" val="15340987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FA2F4-4336-729D-EF5F-7604737EB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D706BB-28BA-E1B1-7826-4F9746B26DB5}"/>
              </a:ext>
            </a:extLst>
          </p:cNvPr>
          <p:cNvSpPr txBox="1"/>
          <p:nvPr/>
        </p:nvSpPr>
        <p:spPr>
          <a:xfrm>
            <a:off x="4336576" y="480682"/>
            <a:ext cx="3518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rade Gothic Inline" panose="020B0504030203020204" pitchFamily="34" charset="0"/>
              </a:rPr>
              <a:t>CANVAS OPDRACHT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47719F-D785-E690-7C53-10D01DFEF128}"/>
              </a:ext>
            </a:extLst>
          </p:cNvPr>
          <p:cNvSpPr txBox="1"/>
          <p:nvPr/>
        </p:nvSpPr>
        <p:spPr>
          <a:xfrm>
            <a:off x="828040" y="3305294"/>
            <a:ext cx="105359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200" dirty="0">
                <a:hlinkClick r:id="rId2"/>
              </a:rPr>
              <a:t>https://canvas.hu.nl/courses/44719/quizzes/47789</a:t>
            </a:r>
            <a:endParaRPr lang="nl-NL" sz="3200" dirty="0"/>
          </a:p>
          <a:p>
            <a:pPr algn="ctr"/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17287126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529F7-96ED-ADDC-5999-64A886815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02B376-32BC-4785-C9FF-520F9C05C0EA}"/>
              </a:ext>
            </a:extLst>
          </p:cNvPr>
          <p:cNvSpPr txBox="1"/>
          <p:nvPr/>
        </p:nvSpPr>
        <p:spPr>
          <a:xfrm>
            <a:off x="5019775" y="415831"/>
            <a:ext cx="2152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rade Gothic Inline" panose="020B0504030203020204" pitchFamily="34" charset="0"/>
              </a:rPr>
              <a:t>Vermogen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2B329D-3A96-4391-69FB-14B64B48BB0B}"/>
              </a:ext>
            </a:extLst>
          </p:cNvPr>
          <p:cNvSpPr txBox="1"/>
          <p:nvPr/>
        </p:nvSpPr>
        <p:spPr>
          <a:xfrm>
            <a:off x="5269650" y="1151891"/>
            <a:ext cx="1652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rade Gothic Inline" panose="020B0504030203020204" pitchFamily="34" charset="0"/>
              </a:rPr>
              <a:t>Energie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BD9C6B-8445-5E63-2FD9-064F30E41FB4}"/>
              </a:ext>
            </a:extLst>
          </p:cNvPr>
          <p:cNvSpPr txBox="1"/>
          <p:nvPr/>
        </p:nvSpPr>
        <p:spPr>
          <a:xfrm>
            <a:off x="5357943" y="1887951"/>
            <a:ext cx="1476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rade Gothic Inline" panose="020B0504030203020204" pitchFamily="34" charset="0"/>
              </a:rPr>
              <a:t>Lading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  <p:pic>
        <p:nvPicPr>
          <p:cNvPr id="7170" name="Picture 2" descr="Why Should Leaders Ask Questions? - Bob Tiede">
            <a:extLst>
              <a:ext uri="{FF2B5EF4-FFF2-40B4-BE49-F238E27FC236}">
                <a16:creationId xmlns:a16="http://schemas.microsoft.com/office/drawing/2014/main" id="{4A809A6D-A347-6B5B-DD6E-11CDE9878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412" y="2624011"/>
            <a:ext cx="5932243" cy="393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37794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B3D81-51FE-37EB-27F2-D21915EB8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DCD327-9C61-EA13-F44A-369347496E28}"/>
              </a:ext>
            </a:extLst>
          </p:cNvPr>
          <p:cNvSpPr txBox="1"/>
          <p:nvPr/>
        </p:nvSpPr>
        <p:spPr>
          <a:xfrm>
            <a:off x="204584" y="162911"/>
            <a:ext cx="2152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rade Gothic Inline" panose="020B0504030203020204" pitchFamily="34" charset="0"/>
              </a:rPr>
              <a:t>Vermogen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A3E398-ED9B-CA23-55CD-C20F307F1939}"/>
              </a:ext>
            </a:extLst>
          </p:cNvPr>
          <p:cNvSpPr txBox="1"/>
          <p:nvPr/>
        </p:nvSpPr>
        <p:spPr>
          <a:xfrm>
            <a:off x="749030" y="1145311"/>
            <a:ext cx="118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Grootheid</a:t>
            </a:r>
            <a:endParaRPr lang="nl-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00620D-9E1F-09BC-95C8-6277E81B6849}"/>
              </a:ext>
            </a:extLst>
          </p:cNvPr>
          <p:cNvSpPr txBox="1"/>
          <p:nvPr/>
        </p:nvSpPr>
        <p:spPr>
          <a:xfrm>
            <a:off x="2409217" y="1145311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Eenheid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6F5EF38-B393-E481-764F-6F19E91B8A5E}"/>
                  </a:ext>
                </a:extLst>
              </p:cNvPr>
              <p:cNvSpPr txBox="1"/>
              <p:nvPr/>
            </p:nvSpPr>
            <p:spPr>
              <a:xfrm>
                <a:off x="1144330" y="1704380"/>
                <a:ext cx="39280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nl-NL" sz="3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6F5EF38-B393-E481-764F-6F19E91B8A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330" y="1704380"/>
                <a:ext cx="392800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01345C1-6B0C-7892-B118-97EE8A87FBE2}"/>
                  </a:ext>
                </a:extLst>
              </p:cNvPr>
              <p:cNvSpPr txBox="1"/>
              <p:nvPr/>
            </p:nvSpPr>
            <p:spPr>
              <a:xfrm>
                <a:off x="2566663" y="1726310"/>
                <a:ext cx="67928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nl-NL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01345C1-6B0C-7892-B118-97EE8A87F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6663" y="1726310"/>
                <a:ext cx="679289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A0FED86-73FE-90F0-7D5A-39C4058A57BE}"/>
              </a:ext>
            </a:extLst>
          </p:cNvPr>
          <p:cNvSpPr txBox="1"/>
          <p:nvPr/>
        </p:nvSpPr>
        <p:spPr>
          <a:xfrm>
            <a:off x="2278204" y="162911"/>
            <a:ext cx="1943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rade Gothic Inline" panose="020B0504030203020204" pitchFamily="34" charset="0"/>
              </a:rPr>
              <a:t>&amp;  Power</a:t>
            </a:r>
            <a:endParaRPr lang="nl-NL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48F4C75-29A0-1D4E-3342-5A16D96552E8}"/>
                  </a:ext>
                </a:extLst>
              </p:cNvPr>
              <p:cNvSpPr txBox="1"/>
              <p:nvPr/>
            </p:nvSpPr>
            <p:spPr>
              <a:xfrm>
                <a:off x="7047689" y="-3943213"/>
                <a:ext cx="48660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38000000000000000000000000=3,8.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26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48F4C75-29A0-1D4E-3342-5A16D9655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7689" y="-3943213"/>
                <a:ext cx="4866076" cy="276999"/>
              </a:xfrm>
              <a:prstGeom prst="rect">
                <a:avLst/>
              </a:prstGeom>
              <a:blipFill>
                <a:blip r:embed="rId5"/>
                <a:stretch>
                  <a:fillRect l="-627" t="-4348" r="-752" b="-652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411686BA-8409-C116-80CB-A16D70B625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4958" y="-4271536"/>
            <a:ext cx="980932" cy="9336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0FEAB1-6D0D-1EF4-F227-7CBF6EB07FAD}"/>
                  </a:ext>
                </a:extLst>
              </p:cNvPr>
              <p:cNvSpPr txBox="1"/>
              <p:nvPr/>
            </p:nvSpPr>
            <p:spPr>
              <a:xfrm>
                <a:off x="8975293" y="-3176257"/>
                <a:ext cx="240072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1000000000=1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𝐺𝑊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0FEAB1-6D0D-1EF4-F227-7CBF6EB07F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5293" y="-3176257"/>
                <a:ext cx="2400722" cy="276999"/>
              </a:xfrm>
              <a:prstGeom prst="rect">
                <a:avLst/>
              </a:prstGeom>
              <a:blipFill>
                <a:blip r:embed="rId7"/>
                <a:stretch>
                  <a:fillRect l="-254" r="-1777" b="-666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6" name="Picture 4" descr="Nuclear Reactor Refueling">
            <a:extLst>
              <a:ext uri="{FF2B5EF4-FFF2-40B4-BE49-F238E27FC236}">
                <a16:creationId xmlns:a16="http://schemas.microsoft.com/office/drawing/2014/main" id="{20D49D33-CB14-848F-01EB-5B34FE12D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059" y="-3549455"/>
            <a:ext cx="1591746" cy="105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World's Biggest Engines">
            <a:extLst>
              <a:ext uri="{FF2B5EF4-FFF2-40B4-BE49-F238E27FC236}">
                <a16:creationId xmlns:a16="http://schemas.microsoft.com/office/drawing/2014/main" id="{C9B8A37A-B7F8-CDEA-01F7-9F993632B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718" y="-2320933"/>
            <a:ext cx="1976467" cy="11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188C532-7FBA-C972-6ECF-C5C6DA7B50BA}"/>
                  </a:ext>
                </a:extLst>
              </p:cNvPr>
              <p:cNvSpPr txBox="1"/>
              <p:nvPr/>
            </p:nvSpPr>
            <p:spPr>
              <a:xfrm>
                <a:off x="9079185" y="-2094924"/>
                <a:ext cx="261430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4000000=84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𝑀𝑊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188C532-7FBA-C972-6ECF-C5C6DA7B50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9185" y="-2094924"/>
                <a:ext cx="2614309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82" name="Picture 10" descr="undefined">
            <a:extLst>
              <a:ext uri="{FF2B5EF4-FFF2-40B4-BE49-F238E27FC236}">
                <a16:creationId xmlns:a16="http://schemas.microsoft.com/office/drawing/2014/main" id="{0A05AB74-CD0F-CEB8-2E9C-2F5C1E461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293" y="-1038872"/>
            <a:ext cx="1766759" cy="95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C32E4F0-E5D3-74EE-799B-A3B15D57AD85}"/>
                  </a:ext>
                </a:extLst>
              </p:cNvPr>
              <p:cNvSpPr txBox="1"/>
              <p:nvPr/>
            </p:nvSpPr>
            <p:spPr>
              <a:xfrm>
                <a:off x="9150052" y="-800633"/>
                <a:ext cx="2614309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~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000000=7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𝑀𝑊</m:t>
                    </m:r>
                  </m:oMath>
                </a14:m>
                <a:endParaRPr lang="nl-NL" dirty="0"/>
              </a:p>
              <a:p>
                <a:pPr algn="ctr"/>
                <a:r>
                  <a:rPr lang="nl-NL" dirty="0"/>
                  <a:t>(~10000 pk)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C32E4F0-E5D3-74EE-799B-A3B15D57A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0052" y="-800633"/>
                <a:ext cx="2614309" cy="646331"/>
              </a:xfrm>
              <a:prstGeom prst="rect">
                <a:avLst/>
              </a:prstGeom>
              <a:blipFill>
                <a:blip r:embed="rId12"/>
                <a:stretch>
                  <a:fillRect l="-2098" t="-4717" b="-15094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84" name="Picture 12" descr="Corolla Hatchback | Ontdek alle informatie | Toyota.nl">
            <a:extLst>
              <a:ext uri="{FF2B5EF4-FFF2-40B4-BE49-F238E27FC236}">
                <a16:creationId xmlns:a16="http://schemas.microsoft.com/office/drawing/2014/main" id="{4BF3E4F8-A478-A1D7-96A9-48F069FBF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294" y="55088"/>
            <a:ext cx="1520120" cy="76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BEE45FE-7C9B-EAD1-50AD-E3135A9E8970}"/>
                  </a:ext>
                </a:extLst>
              </p:cNvPr>
              <p:cNvSpPr txBox="1"/>
              <p:nvPr/>
            </p:nvSpPr>
            <p:spPr>
              <a:xfrm>
                <a:off x="9150051" y="250452"/>
                <a:ext cx="261430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0000=50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𝑘𝑊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BEE45FE-7C9B-EAD1-50AD-E3135A9E8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0051" y="250452"/>
                <a:ext cx="2614309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86" name="Picture 14" descr="Think You're a Couch Potato? That Mindset Could Shorten Your Life.">
            <a:extLst>
              <a:ext uri="{FF2B5EF4-FFF2-40B4-BE49-F238E27FC236}">
                <a16:creationId xmlns:a16="http://schemas.microsoft.com/office/drawing/2014/main" id="{C12482F1-72D4-65A3-BF38-046101D74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932" y="955058"/>
            <a:ext cx="1943600" cy="129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D2388B7-A767-A16A-14FB-580E17FF7BC3}"/>
                  </a:ext>
                </a:extLst>
              </p:cNvPr>
              <p:cNvSpPr txBox="1"/>
              <p:nvPr/>
            </p:nvSpPr>
            <p:spPr>
              <a:xfrm>
                <a:off x="9299456" y="1418258"/>
                <a:ext cx="261430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D2388B7-A767-A16A-14FB-580E17FF7B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9456" y="1418258"/>
                <a:ext cx="2614309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Weaver ant - Wikipedia">
            <a:extLst>
              <a:ext uri="{FF2B5EF4-FFF2-40B4-BE49-F238E27FC236}">
                <a16:creationId xmlns:a16="http://schemas.microsoft.com/office/drawing/2014/main" id="{714BECC8-5949-F74E-CBC0-BDF804CB5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932" y="3771365"/>
            <a:ext cx="1953536" cy="130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4DE863-6223-C53D-C322-E345A8FC7AFC}"/>
                  </a:ext>
                </a:extLst>
              </p:cNvPr>
              <p:cNvSpPr txBox="1"/>
              <p:nvPr/>
            </p:nvSpPr>
            <p:spPr>
              <a:xfrm>
                <a:off x="9672974" y="4237878"/>
                <a:ext cx="224079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,00002=0,02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𝑚𝑊</m:t>
                    </m:r>
                  </m:oMath>
                </a14:m>
                <a:r>
                  <a:rPr lang="nl-NL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4DE863-6223-C53D-C322-E345A8FC7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2974" y="4237878"/>
                <a:ext cx="224079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00" name="Picture 4" descr="Standaard led - Kingbright">
            <a:extLst>
              <a:ext uri="{FF2B5EF4-FFF2-40B4-BE49-F238E27FC236}">
                <a16:creationId xmlns:a16="http://schemas.microsoft.com/office/drawing/2014/main" id="{3CAC758B-E860-A435-B5E3-DD74AC59F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103" y="2476609"/>
            <a:ext cx="1145311" cy="114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9A17AD-6717-C57A-45E4-BB03A91645E1}"/>
                  </a:ext>
                </a:extLst>
              </p:cNvPr>
              <p:cNvSpPr txBox="1"/>
              <p:nvPr/>
            </p:nvSpPr>
            <p:spPr>
              <a:xfrm>
                <a:off x="9867146" y="2885406"/>
                <a:ext cx="185244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,015=15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𝑚𝑊</m:t>
                    </m:r>
                  </m:oMath>
                </a14:m>
                <a:r>
                  <a:rPr lang="nl-NL" dirty="0"/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9A17AD-6717-C57A-45E4-BB03A9164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46" y="2885406"/>
                <a:ext cx="1852446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790874E0-2DB8-313B-F29B-DC01FD713F1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529929" y="5361090"/>
            <a:ext cx="1330019" cy="11929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3F3F0E4-6CC3-0A72-09C4-90AF79CCAD04}"/>
                  </a:ext>
                </a:extLst>
              </p:cNvPr>
              <p:cNvSpPr txBox="1"/>
              <p:nvPr/>
            </p:nvSpPr>
            <p:spPr>
              <a:xfrm>
                <a:off x="9189967" y="5821643"/>
                <a:ext cx="307412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0,0000000001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7=0,17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𝑛𝑊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dirty="0"/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3F3F0E4-6CC3-0A72-09C4-90AF79CCAD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967" y="5821643"/>
                <a:ext cx="3074129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094938EB-2EAC-4263-E76F-620F9222E64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304452" y="5490742"/>
            <a:ext cx="670841" cy="933644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B274476-1541-0D65-3239-0DB05F076F92}"/>
              </a:ext>
            </a:extLst>
          </p:cNvPr>
          <p:cNvCxnSpPr>
            <a:stCxn id="21" idx="3"/>
          </p:cNvCxnSpPr>
          <p:nvPr/>
        </p:nvCxnSpPr>
        <p:spPr>
          <a:xfrm>
            <a:off x="7859948" y="5957564"/>
            <a:ext cx="444504" cy="4668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EDD7234-6191-28F3-FBB5-F95FE8A3123C}"/>
              </a:ext>
            </a:extLst>
          </p:cNvPr>
          <p:cNvCxnSpPr>
            <a:cxnSpLocks/>
          </p:cNvCxnSpPr>
          <p:nvPr/>
        </p:nvCxnSpPr>
        <p:spPr>
          <a:xfrm flipV="1">
            <a:off x="7859948" y="5540545"/>
            <a:ext cx="444504" cy="2873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69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8F628-6B91-8E20-CE54-734C078ED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B157B439-36EF-F642-1C78-C57143EFB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394" y="3044190"/>
            <a:ext cx="2009775" cy="1952625"/>
          </a:xfrm>
          <a:prstGeom prst="rect">
            <a:avLst/>
          </a:prstGeom>
        </p:spPr>
      </p:pic>
      <p:pic>
        <p:nvPicPr>
          <p:cNvPr id="2050" name="Picture 2" descr="TE Connectivity 10kΩ Carbon Film Resistor 1W ±5% CFR100J10K">
            <a:extLst>
              <a:ext uri="{FF2B5EF4-FFF2-40B4-BE49-F238E27FC236}">
                <a16:creationId xmlns:a16="http://schemas.microsoft.com/office/drawing/2014/main" id="{C3639D4D-6E6C-F7AE-219B-9C82BD988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50346">
            <a:off x="6534324" y="3812716"/>
            <a:ext cx="2253617" cy="126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9F182F-0D8C-6B51-8FAB-E3ED461D0626}"/>
              </a:ext>
            </a:extLst>
          </p:cNvPr>
          <p:cNvSpPr txBox="1"/>
          <p:nvPr/>
        </p:nvSpPr>
        <p:spPr>
          <a:xfrm>
            <a:off x="204584" y="162911"/>
            <a:ext cx="2152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rade Gothic Inline" panose="020B0504030203020204" pitchFamily="34" charset="0"/>
              </a:rPr>
              <a:t>Vermogen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CEB2BF-3B84-E987-B0AD-0436FFED64E8}"/>
              </a:ext>
            </a:extLst>
          </p:cNvPr>
          <p:cNvSpPr txBox="1"/>
          <p:nvPr/>
        </p:nvSpPr>
        <p:spPr>
          <a:xfrm>
            <a:off x="2278204" y="162911"/>
            <a:ext cx="1943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rade Gothic Inline" panose="020B0504030203020204" pitchFamily="34" charset="0"/>
              </a:rPr>
              <a:t>&amp;  Power</a:t>
            </a:r>
            <a:endParaRPr lang="nl-NL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AD40A01-8529-BD21-0D3A-41D45FB9A4BC}"/>
                  </a:ext>
                </a:extLst>
              </p:cNvPr>
              <p:cNvSpPr txBox="1"/>
              <p:nvPr/>
            </p:nvSpPr>
            <p:spPr>
              <a:xfrm>
                <a:off x="6903396" y="1145311"/>
                <a:ext cx="130766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nl-NL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AD40A01-8529-BD21-0D3A-41D45FB9A4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3396" y="1145311"/>
                <a:ext cx="1307666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CB5A1F-2D31-8D27-AC6E-0B1B1D267CD3}"/>
              </a:ext>
            </a:extLst>
          </p:cNvPr>
          <p:cNvCxnSpPr>
            <a:cxnSpLocks/>
          </p:cNvCxnSpPr>
          <p:nvPr/>
        </p:nvCxnSpPr>
        <p:spPr>
          <a:xfrm>
            <a:off x="6539734" y="3044190"/>
            <a:ext cx="0" cy="73421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EDEF066-4128-6C22-A42E-57D166C60608}"/>
              </a:ext>
            </a:extLst>
          </p:cNvPr>
          <p:cNvSpPr/>
          <p:nvPr/>
        </p:nvSpPr>
        <p:spPr>
          <a:xfrm rot="5400000">
            <a:off x="5969000" y="4133703"/>
            <a:ext cx="1141469" cy="430866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 k</a:t>
            </a:r>
            <a:r>
              <a:rPr lang="el-GR" dirty="0">
                <a:solidFill>
                  <a:schemeClr val="tx1"/>
                </a:solidFill>
              </a:rPr>
              <a:t>Ω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252E19-CAC5-ED7C-E664-062CE1391D44}"/>
              </a:ext>
            </a:extLst>
          </p:cNvPr>
          <p:cNvSpPr txBox="1"/>
          <p:nvPr/>
        </p:nvSpPr>
        <p:spPr>
          <a:xfrm>
            <a:off x="749030" y="1145311"/>
            <a:ext cx="118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Grootheid</a:t>
            </a:r>
            <a:endParaRPr lang="nl-NL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562294-C0A5-7A0A-D610-278051DFF8B6}"/>
              </a:ext>
            </a:extLst>
          </p:cNvPr>
          <p:cNvSpPr txBox="1"/>
          <p:nvPr/>
        </p:nvSpPr>
        <p:spPr>
          <a:xfrm>
            <a:off x="2409217" y="1145311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Eenheid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CEDC527-AB78-D8CA-1240-7AF8333B36A4}"/>
                  </a:ext>
                </a:extLst>
              </p:cNvPr>
              <p:cNvSpPr txBox="1"/>
              <p:nvPr/>
            </p:nvSpPr>
            <p:spPr>
              <a:xfrm>
                <a:off x="1144330" y="1704380"/>
                <a:ext cx="39280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nl-NL" sz="3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CEDC527-AB78-D8CA-1240-7AF8333B3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330" y="1704380"/>
                <a:ext cx="392800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0050855-1AEB-8568-0045-3F8D4155437A}"/>
                  </a:ext>
                </a:extLst>
              </p:cNvPr>
              <p:cNvSpPr txBox="1"/>
              <p:nvPr/>
            </p:nvSpPr>
            <p:spPr>
              <a:xfrm>
                <a:off x="2566663" y="1726310"/>
                <a:ext cx="67928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nl-NL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0050855-1AEB-8568-0045-3F8D41554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6663" y="1726310"/>
                <a:ext cx="679289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FAEB2F4-0D60-3BAE-68F0-031BC7F2A004}"/>
              </a:ext>
            </a:extLst>
          </p:cNvPr>
          <p:cNvCxnSpPr>
            <a:cxnSpLocks/>
            <a:stCxn id="33" idx="0"/>
          </p:cNvCxnSpPr>
          <p:nvPr/>
        </p:nvCxnSpPr>
        <p:spPr>
          <a:xfrm>
            <a:off x="3914282" y="3044190"/>
            <a:ext cx="2640691" cy="2051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7447DC8-045C-C7BF-A201-2A69D7A7C0FD}"/>
              </a:ext>
            </a:extLst>
          </p:cNvPr>
          <p:cNvCxnSpPr>
            <a:cxnSpLocks/>
          </p:cNvCxnSpPr>
          <p:nvPr/>
        </p:nvCxnSpPr>
        <p:spPr>
          <a:xfrm>
            <a:off x="3914282" y="5615567"/>
            <a:ext cx="2640691" cy="2051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821E6EA-60B1-417B-4AFD-A532B0774BA0}"/>
              </a:ext>
            </a:extLst>
          </p:cNvPr>
          <p:cNvCxnSpPr>
            <a:cxnSpLocks/>
          </p:cNvCxnSpPr>
          <p:nvPr/>
        </p:nvCxnSpPr>
        <p:spPr>
          <a:xfrm>
            <a:off x="6532364" y="4918409"/>
            <a:ext cx="0" cy="73421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EAE63EF-E52B-1B85-59BC-5974F2B0CA6E}"/>
              </a:ext>
            </a:extLst>
          </p:cNvPr>
          <p:cNvCxnSpPr>
            <a:cxnSpLocks/>
          </p:cNvCxnSpPr>
          <p:nvPr/>
        </p:nvCxnSpPr>
        <p:spPr>
          <a:xfrm>
            <a:off x="3926473" y="4881356"/>
            <a:ext cx="0" cy="73421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C240FB4-3C31-B725-10F3-6B6FAA236FB1}"/>
                  </a:ext>
                </a:extLst>
              </p:cNvPr>
              <p:cNvSpPr txBox="1"/>
              <p:nvPr/>
            </p:nvSpPr>
            <p:spPr>
              <a:xfrm>
                <a:off x="9286518" y="1514643"/>
                <a:ext cx="131580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nl-NL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C240FB4-3C31-B725-10F3-6B6FAA236F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6518" y="1514643"/>
                <a:ext cx="1315809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183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7AC15-A9C6-BCA0-E907-8746FEE7E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A225589D-C6E1-CCB6-8DB2-40951E820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394" y="3044190"/>
            <a:ext cx="2009775" cy="1952625"/>
          </a:xfrm>
          <a:prstGeom prst="rect">
            <a:avLst/>
          </a:prstGeom>
        </p:spPr>
      </p:pic>
      <p:pic>
        <p:nvPicPr>
          <p:cNvPr id="2050" name="Picture 2" descr="TE Connectivity 10kΩ Carbon Film Resistor 1W ±5% CFR100J10K">
            <a:extLst>
              <a:ext uri="{FF2B5EF4-FFF2-40B4-BE49-F238E27FC236}">
                <a16:creationId xmlns:a16="http://schemas.microsoft.com/office/drawing/2014/main" id="{E9EEFB96-D589-77FB-E247-5140B5E42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50346">
            <a:off x="6534324" y="3812716"/>
            <a:ext cx="2253617" cy="126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C39C78-73A2-B823-41BD-0C372871F724}"/>
              </a:ext>
            </a:extLst>
          </p:cNvPr>
          <p:cNvSpPr txBox="1"/>
          <p:nvPr/>
        </p:nvSpPr>
        <p:spPr>
          <a:xfrm>
            <a:off x="204584" y="162911"/>
            <a:ext cx="2152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rade Gothic Inline" panose="020B0504030203020204" pitchFamily="34" charset="0"/>
              </a:rPr>
              <a:t>Vermogen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4B581-00D2-82D6-2E58-B93E33CD0BAC}"/>
              </a:ext>
            </a:extLst>
          </p:cNvPr>
          <p:cNvSpPr txBox="1"/>
          <p:nvPr/>
        </p:nvSpPr>
        <p:spPr>
          <a:xfrm>
            <a:off x="2278204" y="162911"/>
            <a:ext cx="1943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rade Gothic Inline" panose="020B0504030203020204" pitchFamily="34" charset="0"/>
              </a:rPr>
              <a:t>&amp;  Power</a:t>
            </a:r>
            <a:endParaRPr lang="nl-NL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A426D24-5707-576B-CC28-A147DC5CFF2E}"/>
                  </a:ext>
                </a:extLst>
              </p:cNvPr>
              <p:cNvSpPr txBox="1"/>
              <p:nvPr/>
            </p:nvSpPr>
            <p:spPr>
              <a:xfrm>
                <a:off x="6903396" y="1145311"/>
                <a:ext cx="130766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nl-NL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A426D24-5707-576B-CC28-A147DC5CFF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3396" y="1145311"/>
                <a:ext cx="1307666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1D31A8-E6FE-BAFA-0504-5E744CA48994}"/>
              </a:ext>
            </a:extLst>
          </p:cNvPr>
          <p:cNvCxnSpPr>
            <a:cxnSpLocks/>
          </p:cNvCxnSpPr>
          <p:nvPr/>
        </p:nvCxnSpPr>
        <p:spPr>
          <a:xfrm>
            <a:off x="6539734" y="3044190"/>
            <a:ext cx="0" cy="73421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C5AF0E1-0F9A-974B-065B-FAA3D5561778}"/>
              </a:ext>
            </a:extLst>
          </p:cNvPr>
          <p:cNvSpPr/>
          <p:nvPr/>
        </p:nvSpPr>
        <p:spPr>
          <a:xfrm rot="5400000">
            <a:off x="5969000" y="4133703"/>
            <a:ext cx="1141469" cy="430866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 k</a:t>
            </a:r>
            <a:r>
              <a:rPr lang="el-GR" dirty="0">
                <a:solidFill>
                  <a:schemeClr val="tx1"/>
                </a:solidFill>
              </a:rPr>
              <a:t>Ω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056C31-434B-AC2D-791C-3B6E8D4D67A2}"/>
              </a:ext>
            </a:extLst>
          </p:cNvPr>
          <p:cNvSpPr txBox="1"/>
          <p:nvPr/>
        </p:nvSpPr>
        <p:spPr>
          <a:xfrm>
            <a:off x="749030" y="1145311"/>
            <a:ext cx="118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Grootheid</a:t>
            </a:r>
            <a:endParaRPr lang="nl-NL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0ECECC-BE08-3CAA-0B2A-146D67313C29}"/>
              </a:ext>
            </a:extLst>
          </p:cNvPr>
          <p:cNvSpPr txBox="1"/>
          <p:nvPr/>
        </p:nvSpPr>
        <p:spPr>
          <a:xfrm>
            <a:off x="2409217" y="1145311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Eenheid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EAA8F3A-C128-8095-2ABB-AEB3517F165F}"/>
                  </a:ext>
                </a:extLst>
              </p:cNvPr>
              <p:cNvSpPr txBox="1"/>
              <p:nvPr/>
            </p:nvSpPr>
            <p:spPr>
              <a:xfrm>
                <a:off x="1144330" y="1704380"/>
                <a:ext cx="39280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nl-NL" sz="3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EAA8F3A-C128-8095-2ABB-AEB3517F1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330" y="1704380"/>
                <a:ext cx="392800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C1C087A-6BF5-6904-FE22-1E0264BE66D8}"/>
                  </a:ext>
                </a:extLst>
              </p:cNvPr>
              <p:cNvSpPr txBox="1"/>
              <p:nvPr/>
            </p:nvSpPr>
            <p:spPr>
              <a:xfrm>
                <a:off x="2566663" y="1726310"/>
                <a:ext cx="67928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nl-NL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C1C087A-6BF5-6904-FE22-1E0264BE66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6663" y="1726310"/>
                <a:ext cx="679289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6946663-2576-6151-AD52-B399CE6081D5}"/>
              </a:ext>
            </a:extLst>
          </p:cNvPr>
          <p:cNvCxnSpPr>
            <a:cxnSpLocks/>
            <a:stCxn id="33" idx="0"/>
          </p:cNvCxnSpPr>
          <p:nvPr/>
        </p:nvCxnSpPr>
        <p:spPr>
          <a:xfrm>
            <a:off x="3914282" y="3044190"/>
            <a:ext cx="2640691" cy="2051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22A9789-D3BD-DCA5-A250-9F458A1CED7F}"/>
              </a:ext>
            </a:extLst>
          </p:cNvPr>
          <p:cNvCxnSpPr>
            <a:cxnSpLocks/>
          </p:cNvCxnSpPr>
          <p:nvPr/>
        </p:nvCxnSpPr>
        <p:spPr>
          <a:xfrm>
            <a:off x="3914282" y="5615567"/>
            <a:ext cx="2640691" cy="2051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8EBD78F-DA43-CB6C-F45B-20EEEB29664E}"/>
              </a:ext>
            </a:extLst>
          </p:cNvPr>
          <p:cNvCxnSpPr>
            <a:cxnSpLocks/>
          </p:cNvCxnSpPr>
          <p:nvPr/>
        </p:nvCxnSpPr>
        <p:spPr>
          <a:xfrm>
            <a:off x="6532364" y="4918409"/>
            <a:ext cx="0" cy="73421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E36F6E9-8396-C7F4-9DD7-F8BBE1D6D4AE}"/>
              </a:ext>
            </a:extLst>
          </p:cNvPr>
          <p:cNvCxnSpPr>
            <a:cxnSpLocks/>
          </p:cNvCxnSpPr>
          <p:nvPr/>
        </p:nvCxnSpPr>
        <p:spPr>
          <a:xfrm>
            <a:off x="3926473" y="4881356"/>
            <a:ext cx="0" cy="73421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9B51D81-4EBC-F7ED-71E1-1E3D9F0C745C}"/>
                  </a:ext>
                </a:extLst>
              </p:cNvPr>
              <p:cNvSpPr txBox="1"/>
              <p:nvPr/>
            </p:nvSpPr>
            <p:spPr>
              <a:xfrm>
                <a:off x="9286518" y="1514643"/>
                <a:ext cx="942502" cy="8038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nl-NL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9B51D81-4EBC-F7ED-71E1-1E3D9F0C7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6518" y="1514643"/>
                <a:ext cx="942502" cy="8038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096CD96-FA51-0F6E-1B1C-528CFA81B469}"/>
                  </a:ext>
                </a:extLst>
              </p:cNvPr>
              <p:cNvSpPr txBox="1"/>
              <p:nvPr/>
            </p:nvSpPr>
            <p:spPr>
              <a:xfrm>
                <a:off x="8485607" y="2772694"/>
                <a:ext cx="3232103" cy="818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10000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=0,5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𝑚𝐴</m:t>
                      </m:r>
                    </m:oMath>
                  </m:oMathPara>
                </a14:m>
                <a:endParaRPr lang="nl-NL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096CD96-FA51-0F6E-1B1C-528CFA81B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5607" y="2772694"/>
                <a:ext cx="3232103" cy="81823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2943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57683-06CB-9DE7-2D18-010B6B468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B5F3F2BC-B1DB-79D4-8898-63DDCC0D1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394" y="3044190"/>
            <a:ext cx="2009775" cy="1952625"/>
          </a:xfrm>
          <a:prstGeom prst="rect">
            <a:avLst/>
          </a:prstGeom>
        </p:spPr>
      </p:pic>
      <p:pic>
        <p:nvPicPr>
          <p:cNvPr id="2050" name="Picture 2" descr="TE Connectivity 10kΩ Carbon Film Resistor 1W ±5% CFR100J10K">
            <a:extLst>
              <a:ext uri="{FF2B5EF4-FFF2-40B4-BE49-F238E27FC236}">
                <a16:creationId xmlns:a16="http://schemas.microsoft.com/office/drawing/2014/main" id="{914959F5-CEF7-BB2C-68CE-6DFBC6AA7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50346">
            <a:off x="6534324" y="3812716"/>
            <a:ext cx="2253617" cy="126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C01C93-4B94-6740-C846-6D97883114F2}"/>
              </a:ext>
            </a:extLst>
          </p:cNvPr>
          <p:cNvSpPr txBox="1"/>
          <p:nvPr/>
        </p:nvSpPr>
        <p:spPr>
          <a:xfrm>
            <a:off x="204584" y="162911"/>
            <a:ext cx="2152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rade Gothic Inline" panose="020B0504030203020204" pitchFamily="34" charset="0"/>
              </a:rPr>
              <a:t>Vermogen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9FD59B-C197-A477-ACBF-1EADC0CB83AA}"/>
              </a:ext>
            </a:extLst>
          </p:cNvPr>
          <p:cNvSpPr txBox="1"/>
          <p:nvPr/>
        </p:nvSpPr>
        <p:spPr>
          <a:xfrm>
            <a:off x="2278204" y="162911"/>
            <a:ext cx="1943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rade Gothic Inline" panose="020B0504030203020204" pitchFamily="34" charset="0"/>
              </a:rPr>
              <a:t>&amp;  Power</a:t>
            </a:r>
            <a:endParaRPr lang="nl-NL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8CE910-6500-4D6B-1E0B-8392B8454B24}"/>
                  </a:ext>
                </a:extLst>
              </p:cNvPr>
              <p:cNvSpPr txBox="1"/>
              <p:nvPr/>
            </p:nvSpPr>
            <p:spPr>
              <a:xfrm>
                <a:off x="8921354" y="4133692"/>
                <a:ext cx="130766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nl-NL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8CE910-6500-4D6B-1E0B-8392B8454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1354" y="4133692"/>
                <a:ext cx="1307666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D669C6-2EE0-F4EC-2B93-3F6C1D16D99C}"/>
              </a:ext>
            </a:extLst>
          </p:cNvPr>
          <p:cNvCxnSpPr>
            <a:cxnSpLocks/>
          </p:cNvCxnSpPr>
          <p:nvPr/>
        </p:nvCxnSpPr>
        <p:spPr>
          <a:xfrm>
            <a:off x="6539734" y="3044190"/>
            <a:ext cx="0" cy="73421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4127C4E2-1587-766C-C318-E49EB0CE7FEF}"/>
              </a:ext>
            </a:extLst>
          </p:cNvPr>
          <p:cNvSpPr/>
          <p:nvPr/>
        </p:nvSpPr>
        <p:spPr>
          <a:xfrm rot="5400000">
            <a:off x="5969000" y="4133703"/>
            <a:ext cx="1141469" cy="430866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 k</a:t>
            </a:r>
            <a:r>
              <a:rPr lang="el-GR" dirty="0">
                <a:solidFill>
                  <a:schemeClr val="tx1"/>
                </a:solidFill>
              </a:rPr>
              <a:t>Ω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5E18A0-6A7B-5F95-2F1E-8DA063EF8AEC}"/>
              </a:ext>
            </a:extLst>
          </p:cNvPr>
          <p:cNvSpPr txBox="1"/>
          <p:nvPr/>
        </p:nvSpPr>
        <p:spPr>
          <a:xfrm>
            <a:off x="749030" y="1145311"/>
            <a:ext cx="118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Grootheid</a:t>
            </a:r>
            <a:endParaRPr lang="nl-NL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3C66F6-1BBD-DB3A-42D3-CF3FB5BCF4EF}"/>
              </a:ext>
            </a:extLst>
          </p:cNvPr>
          <p:cNvSpPr txBox="1"/>
          <p:nvPr/>
        </p:nvSpPr>
        <p:spPr>
          <a:xfrm>
            <a:off x="2409217" y="1145311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Eenheid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F81052A-DE29-4A2E-4E0E-97D3AFA153F7}"/>
                  </a:ext>
                </a:extLst>
              </p:cNvPr>
              <p:cNvSpPr txBox="1"/>
              <p:nvPr/>
            </p:nvSpPr>
            <p:spPr>
              <a:xfrm>
                <a:off x="1144330" y="1704380"/>
                <a:ext cx="39280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nl-NL" sz="3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F81052A-DE29-4A2E-4E0E-97D3AFA153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330" y="1704380"/>
                <a:ext cx="392800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FE7E41C-F16E-6B20-ED0D-8E254538E0F2}"/>
                  </a:ext>
                </a:extLst>
              </p:cNvPr>
              <p:cNvSpPr txBox="1"/>
              <p:nvPr/>
            </p:nvSpPr>
            <p:spPr>
              <a:xfrm>
                <a:off x="2566663" y="1726310"/>
                <a:ext cx="67928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nl-NL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FE7E41C-F16E-6B20-ED0D-8E254538E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6663" y="1726310"/>
                <a:ext cx="679289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A724B34-BB28-8088-6DBA-CCD5BD7766B0}"/>
              </a:ext>
            </a:extLst>
          </p:cNvPr>
          <p:cNvCxnSpPr>
            <a:cxnSpLocks/>
            <a:stCxn id="33" idx="0"/>
          </p:cNvCxnSpPr>
          <p:nvPr/>
        </p:nvCxnSpPr>
        <p:spPr>
          <a:xfrm>
            <a:off x="3914282" y="3044190"/>
            <a:ext cx="2640691" cy="2051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DC69003-8E9A-98AF-2942-B01BA4D98715}"/>
              </a:ext>
            </a:extLst>
          </p:cNvPr>
          <p:cNvCxnSpPr>
            <a:cxnSpLocks/>
          </p:cNvCxnSpPr>
          <p:nvPr/>
        </p:nvCxnSpPr>
        <p:spPr>
          <a:xfrm>
            <a:off x="3914282" y="5615567"/>
            <a:ext cx="2640691" cy="2051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0DEA1E6-F06F-955F-1F80-8A5DA863FCC3}"/>
              </a:ext>
            </a:extLst>
          </p:cNvPr>
          <p:cNvCxnSpPr>
            <a:cxnSpLocks/>
          </p:cNvCxnSpPr>
          <p:nvPr/>
        </p:nvCxnSpPr>
        <p:spPr>
          <a:xfrm>
            <a:off x="6532364" y="4918409"/>
            <a:ext cx="0" cy="73421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23A19E7-46C2-6A5B-36A8-747CEF4CC839}"/>
              </a:ext>
            </a:extLst>
          </p:cNvPr>
          <p:cNvCxnSpPr>
            <a:cxnSpLocks/>
          </p:cNvCxnSpPr>
          <p:nvPr/>
        </p:nvCxnSpPr>
        <p:spPr>
          <a:xfrm>
            <a:off x="3926473" y="4881356"/>
            <a:ext cx="0" cy="73421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392595F-BCB5-E6D5-DEFC-79F986C6012D}"/>
                  </a:ext>
                </a:extLst>
              </p:cNvPr>
              <p:cNvSpPr txBox="1"/>
              <p:nvPr/>
            </p:nvSpPr>
            <p:spPr>
              <a:xfrm>
                <a:off x="9286518" y="1514643"/>
                <a:ext cx="942502" cy="8038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nl-NL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392595F-BCB5-E6D5-DEFC-79F986C60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6518" y="1514643"/>
                <a:ext cx="942502" cy="8038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2EAC629-F52B-2279-D3AF-874C0C2D635A}"/>
                  </a:ext>
                </a:extLst>
              </p:cNvPr>
              <p:cNvSpPr txBox="1"/>
              <p:nvPr/>
            </p:nvSpPr>
            <p:spPr>
              <a:xfrm>
                <a:off x="8485607" y="2772694"/>
                <a:ext cx="3232103" cy="818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10000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=0,5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𝑚𝐴</m:t>
                      </m:r>
                    </m:oMath>
                  </m:oMathPara>
                </a14:m>
                <a:endParaRPr lang="nl-NL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2EAC629-F52B-2279-D3AF-874C0C2D6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5607" y="2772694"/>
                <a:ext cx="3232103" cy="81823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8919297-1E48-B46C-4D94-2A37D2BF01E2}"/>
                  </a:ext>
                </a:extLst>
              </p:cNvPr>
              <p:cNvSpPr txBox="1"/>
              <p:nvPr/>
            </p:nvSpPr>
            <p:spPr>
              <a:xfrm>
                <a:off x="8145560" y="5343357"/>
                <a:ext cx="378661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=5.0,0005=2.5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𝑚𝑊</m:t>
                      </m:r>
                    </m:oMath>
                  </m:oMathPara>
                </a14:m>
                <a:endParaRPr lang="nl-NL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8919297-1E48-B46C-4D94-2A37D2BF0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5560" y="5343357"/>
                <a:ext cx="3786614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row: Down 5">
            <a:extLst>
              <a:ext uri="{FF2B5EF4-FFF2-40B4-BE49-F238E27FC236}">
                <a16:creationId xmlns:a16="http://schemas.microsoft.com/office/drawing/2014/main" id="{2E70A07B-A6CE-945F-1D6A-E6BEA6846539}"/>
              </a:ext>
            </a:extLst>
          </p:cNvPr>
          <p:cNvSpPr/>
          <p:nvPr/>
        </p:nvSpPr>
        <p:spPr>
          <a:xfrm>
            <a:off x="9503923" y="4776281"/>
            <a:ext cx="359924" cy="43088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0F7D8C-F2E7-DA6D-562A-6174416E151C}"/>
              </a:ext>
            </a:extLst>
          </p:cNvPr>
          <p:cNvSpPr txBox="1"/>
          <p:nvPr/>
        </p:nvSpPr>
        <p:spPr>
          <a:xfrm>
            <a:off x="1322962" y="6157609"/>
            <a:ext cx="9135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 </a:t>
            </a:r>
            <a:r>
              <a:rPr lang="en-US" sz="2400" dirty="0" err="1"/>
              <a:t>weerstand</a:t>
            </a:r>
            <a:r>
              <a:rPr lang="en-US" sz="2400" dirty="0"/>
              <a:t> </a:t>
            </a:r>
            <a:r>
              <a:rPr lang="en-US" sz="2400" dirty="0" err="1"/>
              <a:t>zal</a:t>
            </a:r>
            <a:r>
              <a:rPr lang="en-US" sz="2400" dirty="0"/>
              <a:t> warm </a:t>
            </a:r>
            <a:r>
              <a:rPr lang="en-US" sz="2400" dirty="0" err="1"/>
              <a:t>worden</a:t>
            </a:r>
            <a:r>
              <a:rPr lang="en-US" sz="2400" dirty="0"/>
              <a:t>, </a:t>
            </a:r>
            <a:r>
              <a:rPr lang="en-US" sz="2400" dirty="0" err="1"/>
              <a:t>dit</a:t>
            </a:r>
            <a:r>
              <a:rPr lang="en-US" sz="2400" dirty="0"/>
              <a:t> </a:t>
            </a:r>
            <a:r>
              <a:rPr lang="en-US" sz="2400" dirty="0" err="1"/>
              <a:t>noemt</a:t>
            </a:r>
            <a:r>
              <a:rPr lang="en-US" sz="2400" dirty="0"/>
              <a:t> men “</a:t>
            </a:r>
            <a:r>
              <a:rPr lang="en-US" sz="2400" dirty="0" err="1"/>
              <a:t>energie</a:t>
            </a:r>
            <a:r>
              <a:rPr lang="en-US" sz="2400" dirty="0"/>
              <a:t> </a:t>
            </a:r>
            <a:r>
              <a:rPr lang="en-US" sz="2400" dirty="0" err="1"/>
              <a:t>dissiperen</a:t>
            </a:r>
            <a:r>
              <a:rPr lang="en-US" sz="2400" dirty="0"/>
              <a:t>”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669386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0B51F-4056-A0ED-1E9A-F3BF14BD7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E Connectivity 10kΩ Carbon Film Resistor 1W ±5% CFR100J10K">
            <a:extLst>
              <a:ext uri="{FF2B5EF4-FFF2-40B4-BE49-F238E27FC236}">
                <a16:creationId xmlns:a16="http://schemas.microsoft.com/office/drawing/2014/main" id="{65A61605-FC80-78EE-5A77-8D48D3D10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50346">
            <a:off x="-314344" y="1683918"/>
            <a:ext cx="2253617" cy="126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959CB6-FBA8-F176-A442-02041B96EEB1}"/>
              </a:ext>
            </a:extLst>
          </p:cNvPr>
          <p:cNvSpPr txBox="1"/>
          <p:nvPr/>
        </p:nvSpPr>
        <p:spPr>
          <a:xfrm>
            <a:off x="204584" y="162911"/>
            <a:ext cx="2152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rade Gothic Inline" panose="020B0504030203020204" pitchFamily="34" charset="0"/>
              </a:rPr>
              <a:t>Vermogen</a:t>
            </a:r>
            <a:endParaRPr lang="nl-NL" sz="2800" dirty="0">
              <a:latin typeface="Trade Gothic Inline" panose="020B05040302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2D8A54-4352-AD81-EA91-2247782BF2C6}"/>
              </a:ext>
            </a:extLst>
          </p:cNvPr>
          <p:cNvSpPr txBox="1"/>
          <p:nvPr/>
        </p:nvSpPr>
        <p:spPr>
          <a:xfrm>
            <a:off x="2278204" y="162911"/>
            <a:ext cx="1943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rade Gothic Inline" panose="020B0504030203020204" pitchFamily="34" charset="0"/>
              </a:rPr>
              <a:t>&amp;  Power</a:t>
            </a:r>
            <a:endParaRPr lang="nl-NL" sz="2800" dirty="0"/>
          </a:p>
        </p:txBody>
      </p:sp>
      <p:pic>
        <p:nvPicPr>
          <p:cNvPr id="1026" name="Picture 2" descr="Resistor Power Rating | Power of Resistors | Electrical Academia">
            <a:extLst>
              <a:ext uri="{FF2B5EF4-FFF2-40B4-BE49-F238E27FC236}">
                <a16:creationId xmlns:a16="http://schemas.microsoft.com/office/drawing/2014/main" id="{71A89278-9E53-6707-A726-DF6075F59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757" y="1342416"/>
            <a:ext cx="2571750" cy="472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7329CC-CBD3-368F-0B28-FDD0FDDF19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6234" y="1807089"/>
            <a:ext cx="3635204" cy="37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42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1010</Words>
  <Application>Microsoft Office PowerPoint</Application>
  <PresentationFormat>Widescreen</PresentationFormat>
  <Paragraphs>604</Paragraphs>
  <Slides>43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Aptos</vt:lpstr>
      <vt:lpstr>Aptos Display</vt:lpstr>
      <vt:lpstr>Arial</vt:lpstr>
      <vt:lpstr>Cambria Math</vt:lpstr>
      <vt:lpstr>Trade Gothic Inline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Bart Bozon</dc:creator>
  <cp:lastModifiedBy>Bart Bozon</cp:lastModifiedBy>
  <cp:revision>3</cp:revision>
  <dcterms:created xsi:type="dcterms:W3CDTF">2025-02-04T07:43:25Z</dcterms:created>
  <dcterms:modified xsi:type="dcterms:W3CDTF">2025-02-12T20:32:52Z</dcterms:modified>
</cp:coreProperties>
</file>