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72" r:id="rId6"/>
    <p:sldId id="261" r:id="rId7"/>
    <p:sldId id="262" r:id="rId8"/>
    <p:sldId id="263" r:id="rId9"/>
    <p:sldId id="264" r:id="rId10"/>
    <p:sldId id="265" r:id="rId11"/>
    <p:sldId id="266" r:id="rId12"/>
    <p:sldId id="267" r:id="rId13"/>
    <p:sldId id="268" r:id="rId14"/>
    <p:sldId id="269" r:id="rId15"/>
    <p:sldId id="270" r:id="rId16"/>
    <p:sldId id="271" r:id="rId17"/>
    <p:sldId id="256" r:id="rId18"/>
    <p:sldId id="273" r:id="rId19"/>
    <p:sldId id="274" r:id="rId20"/>
    <p:sldId id="275" r:id="rId21"/>
    <p:sldId id="276" r:id="rId22"/>
    <p:sldId id="277" r:id="rId23"/>
    <p:sldId id="279" r:id="rId24"/>
    <p:sldId id="278" r:id="rId25"/>
    <p:sldId id="280" r:id="rId26"/>
    <p:sldId id="281" r:id="rId27"/>
    <p:sldId id="282" r:id="rId28"/>
    <p:sldId id="2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307AC-2CF5-4496-85EA-323EBF609BF2}" v="9" dt="2025-02-05T08:26:32.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29" autoAdjust="0"/>
  </p:normalViewPr>
  <p:slideViewPr>
    <p:cSldViewPr snapToGrid="0">
      <p:cViewPr varScale="1">
        <p:scale>
          <a:sx n="60" d="100"/>
          <a:sy n="60" d="100"/>
        </p:scale>
        <p:origin x="667"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Bozon" userId="26c7e87d-a4c1-46b5-bd66-bae5a56eb03c" providerId="ADAL" clId="{FA6307AC-2CF5-4496-85EA-323EBF609BF2}"/>
    <pc:docChg chg="undo custSel addSld delSld modSld sldOrd">
      <pc:chgData name="Bart Bozon" userId="26c7e87d-a4c1-46b5-bd66-bae5a56eb03c" providerId="ADAL" clId="{FA6307AC-2CF5-4496-85EA-323EBF609BF2}" dt="2025-02-05T08:26:35.259" v="672" actId="26606"/>
      <pc:docMkLst>
        <pc:docMk/>
      </pc:docMkLst>
      <pc:sldChg chg="add modNotesTx">
        <pc:chgData name="Bart Bozon" userId="26c7e87d-a4c1-46b5-bd66-bae5a56eb03c" providerId="ADAL" clId="{FA6307AC-2CF5-4496-85EA-323EBF609BF2}" dt="2025-02-05T07:49:36.444" v="544" actId="5793"/>
        <pc:sldMkLst>
          <pc:docMk/>
          <pc:sldMk cId="1568553010" sldId="256"/>
        </pc:sldMkLst>
      </pc:sldChg>
      <pc:sldChg chg="del">
        <pc:chgData name="Bart Bozon" userId="26c7e87d-a4c1-46b5-bd66-bae5a56eb03c" providerId="ADAL" clId="{FA6307AC-2CF5-4496-85EA-323EBF609BF2}" dt="2025-02-05T07:44:02.744" v="1" actId="47"/>
        <pc:sldMkLst>
          <pc:docMk/>
          <pc:sldMk cId="4206774620" sldId="256"/>
        </pc:sldMkLst>
      </pc:sldChg>
      <pc:sldChg chg="delSp add mod modNotes">
        <pc:chgData name="Bart Bozon" userId="26c7e87d-a4c1-46b5-bd66-bae5a56eb03c" providerId="ADAL" clId="{FA6307AC-2CF5-4496-85EA-323EBF609BF2}" dt="2025-02-05T08:01:27.433" v="617" actId="478"/>
        <pc:sldMkLst>
          <pc:docMk/>
          <pc:sldMk cId="3676905516" sldId="257"/>
        </pc:sldMkLst>
        <pc:spChg chg="del">
          <ac:chgData name="Bart Bozon" userId="26c7e87d-a4c1-46b5-bd66-bae5a56eb03c" providerId="ADAL" clId="{FA6307AC-2CF5-4496-85EA-323EBF609BF2}" dt="2025-02-05T08:01:27.433" v="617" actId="478"/>
          <ac:spMkLst>
            <pc:docMk/>
            <pc:sldMk cId="3676905516" sldId="257"/>
            <ac:spMk id="5" creationId="{F4B5B185-E183-D392-A230-EB4676CDBA73}"/>
          </ac:spMkLst>
        </pc:spChg>
      </pc:sldChg>
      <pc:sldChg chg="add modNotes">
        <pc:chgData name="Bart Bozon" userId="26c7e87d-a4c1-46b5-bd66-bae5a56eb03c" providerId="ADAL" clId="{FA6307AC-2CF5-4496-85EA-323EBF609BF2}" dt="2025-02-05T07:45:25.116" v="4"/>
        <pc:sldMkLst>
          <pc:docMk/>
          <pc:sldMk cId="3031331178" sldId="258"/>
        </pc:sldMkLst>
      </pc:sldChg>
      <pc:sldChg chg="add modNotes">
        <pc:chgData name="Bart Bozon" userId="26c7e87d-a4c1-46b5-bd66-bae5a56eb03c" providerId="ADAL" clId="{FA6307AC-2CF5-4496-85EA-323EBF609BF2}" dt="2025-02-05T07:45:19.621" v="3" actId="21"/>
        <pc:sldMkLst>
          <pc:docMk/>
          <pc:sldMk cId="1420168018" sldId="259"/>
        </pc:sldMkLst>
      </pc:sldChg>
      <pc:sldChg chg="add">
        <pc:chgData name="Bart Bozon" userId="26c7e87d-a4c1-46b5-bd66-bae5a56eb03c" providerId="ADAL" clId="{FA6307AC-2CF5-4496-85EA-323EBF609BF2}" dt="2025-02-05T07:43:59.744" v="0"/>
        <pc:sldMkLst>
          <pc:docMk/>
          <pc:sldMk cId="2670767181" sldId="260"/>
        </pc:sldMkLst>
      </pc:sldChg>
      <pc:sldChg chg="add">
        <pc:chgData name="Bart Bozon" userId="26c7e87d-a4c1-46b5-bd66-bae5a56eb03c" providerId="ADAL" clId="{FA6307AC-2CF5-4496-85EA-323EBF609BF2}" dt="2025-02-05T07:43:59.744" v="0"/>
        <pc:sldMkLst>
          <pc:docMk/>
          <pc:sldMk cId="2818798494" sldId="261"/>
        </pc:sldMkLst>
      </pc:sldChg>
      <pc:sldChg chg="add">
        <pc:chgData name="Bart Bozon" userId="26c7e87d-a4c1-46b5-bd66-bae5a56eb03c" providerId="ADAL" clId="{FA6307AC-2CF5-4496-85EA-323EBF609BF2}" dt="2025-02-05T07:43:59.744" v="0"/>
        <pc:sldMkLst>
          <pc:docMk/>
          <pc:sldMk cId="2626312632" sldId="262"/>
        </pc:sldMkLst>
      </pc:sldChg>
      <pc:sldChg chg="add">
        <pc:chgData name="Bart Bozon" userId="26c7e87d-a4c1-46b5-bd66-bae5a56eb03c" providerId="ADAL" clId="{FA6307AC-2CF5-4496-85EA-323EBF609BF2}" dt="2025-02-05T07:43:59.744" v="0"/>
        <pc:sldMkLst>
          <pc:docMk/>
          <pc:sldMk cId="2927149954" sldId="263"/>
        </pc:sldMkLst>
      </pc:sldChg>
      <pc:sldChg chg="add">
        <pc:chgData name="Bart Bozon" userId="26c7e87d-a4c1-46b5-bd66-bae5a56eb03c" providerId="ADAL" clId="{FA6307AC-2CF5-4496-85EA-323EBF609BF2}" dt="2025-02-05T07:43:59.744" v="0"/>
        <pc:sldMkLst>
          <pc:docMk/>
          <pc:sldMk cId="2650420698" sldId="264"/>
        </pc:sldMkLst>
      </pc:sldChg>
      <pc:sldChg chg="add">
        <pc:chgData name="Bart Bozon" userId="26c7e87d-a4c1-46b5-bd66-bae5a56eb03c" providerId="ADAL" clId="{FA6307AC-2CF5-4496-85EA-323EBF609BF2}" dt="2025-02-05T07:43:59.744" v="0"/>
        <pc:sldMkLst>
          <pc:docMk/>
          <pc:sldMk cId="3334376526" sldId="265"/>
        </pc:sldMkLst>
      </pc:sldChg>
      <pc:sldChg chg="add">
        <pc:chgData name="Bart Bozon" userId="26c7e87d-a4c1-46b5-bd66-bae5a56eb03c" providerId="ADAL" clId="{FA6307AC-2CF5-4496-85EA-323EBF609BF2}" dt="2025-02-05T07:43:59.744" v="0"/>
        <pc:sldMkLst>
          <pc:docMk/>
          <pc:sldMk cId="3008037379" sldId="266"/>
        </pc:sldMkLst>
      </pc:sldChg>
      <pc:sldChg chg="add">
        <pc:chgData name="Bart Bozon" userId="26c7e87d-a4c1-46b5-bd66-bae5a56eb03c" providerId="ADAL" clId="{FA6307AC-2CF5-4496-85EA-323EBF609BF2}" dt="2025-02-05T07:43:59.744" v="0"/>
        <pc:sldMkLst>
          <pc:docMk/>
          <pc:sldMk cId="1609118328" sldId="267"/>
        </pc:sldMkLst>
      </pc:sldChg>
      <pc:sldChg chg="add">
        <pc:chgData name="Bart Bozon" userId="26c7e87d-a4c1-46b5-bd66-bae5a56eb03c" providerId="ADAL" clId="{FA6307AC-2CF5-4496-85EA-323EBF609BF2}" dt="2025-02-05T07:43:59.744" v="0"/>
        <pc:sldMkLst>
          <pc:docMk/>
          <pc:sldMk cId="2303689483" sldId="268"/>
        </pc:sldMkLst>
      </pc:sldChg>
      <pc:sldChg chg="add">
        <pc:chgData name="Bart Bozon" userId="26c7e87d-a4c1-46b5-bd66-bae5a56eb03c" providerId="ADAL" clId="{FA6307AC-2CF5-4496-85EA-323EBF609BF2}" dt="2025-02-05T07:43:59.744" v="0"/>
        <pc:sldMkLst>
          <pc:docMk/>
          <pc:sldMk cId="799858940" sldId="269"/>
        </pc:sldMkLst>
      </pc:sldChg>
      <pc:sldChg chg="add">
        <pc:chgData name="Bart Bozon" userId="26c7e87d-a4c1-46b5-bd66-bae5a56eb03c" providerId="ADAL" clId="{FA6307AC-2CF5-4496-85EA-323EBF609BF2}" dt="2025-02-05T07:43:59.744" v="0"/>
        <pc:sldMkLst>
          <pc:docMk/>
          <pc:sldMk cId="366811585" sldId="270"/>
        </pc:sldMkLst>
      </pc:sldChg>
      <pc:sldChg chg="add">
        <pc:chgData name="Bart Bozon" userId="26c7e87d-a4c1-46b5-bd66-bae5a56eb03c" providerId="ADAL" clId="{FA6307AC-2CF5-4496-85EA-323EBF609BF2}" dt="2025-02-05T07:43:59.744" v="0"/>
        <pc:sldMkLst>
          <pc:docMk/>
          <pc:sldMk cId="2319797553" sldId="271"/>
        </pc:sldMkLst>
      </pc:sldChg>
      <pc:sldChg chg="add">
        <pc:chgData name="Bart Bozon" userId="26c7e87d-a4c1-46b5-bd66-bae5a56eb03c" providerId="ADAL" clId="{FA6307AC-2CF5-4496-85EA-323EBF609BF2}" dt="2025-02-05T07:43:59.744" v="0"/>
        <pc:sldMkLst>
          <pc:docMk/>
          <pc:sldMk cId="1526360864" sldId="272"/>
        </pc:sldMkLst>
      </pc:sldChg>
      <pc:sldChg chg="add">
        <pc:chgData name="Bart Bozon" userId="26c7e87d-a4c1-46b5-bd66-bae5a56eb03c" providerId="ADAL" clId="{FA6307AC-2CF5-4496-85EA-323EBF609BF2}" dt="2025-02-05T07:44:38.089" v="2"/>
        <pc:sldMkLst>
          <pc:docMk/>
          <pc:sldMk cId="3758432959" sldId="273"/>
        </pc:sldMkLst>
      </pc:sldChg>
      <pc:sldChg chg="add">
        <pc:chgData name="Bart Bozon" userId="26c7e87d-a4c1-46b5-bd66-bae5a56eb03c" providerId="ADAL" clId="{FA6307AC-2CF5-4496-85EA-323EBF609BF2}" dt="2025-02-05T07:44:38.089" v="2"/>
        <pc:sldMkLst>
          <pc:docMk/>
          <pc:sldMk cId="3475430041" sldId="274"/>
        </pc:sldMkLst>
      </pc:sldChg>
      <pc:sldChg chg="add">
        <pc:chgData name="Bart Bozon" userId="26c7e87d-a4c1-46b5-bd66-bae5a56eb03c" providerId="ADAL" clId="{FA6307AC-2CF5-4496-85EA-323EBF609BF2}" dt="2025-02-05T07:44:38.089" v="2"/>
        <pc:sldMkLst>
          <pc:docMk/>
          <pc:sldMk cId="1778627083" sldId="275"/>
        </pc:sldMkLst>
      </pc:sldChg>
      <pc:sldChg chg="addSp delSp modSp new mod modNotesTx">
        <pc:chgData name="Bart Bozon" userId="26c7e87d-a4c1-46b5-bd66-bae5a56eb03c" providerId="ADAL" clId="{FA6307AC-2CF5-4496-85EA-323EBF609BF2}" dt="2025-02-05T07:55:14.294" v="579" actId="1076"/>
        <pc:sldMkLst>
          <pc:docMk/>
          <pc:sldMk cId="1067136815" sldId="276"/>
        </pc:sldMkLst>
        <pc:spChg chg="del">
          <ac:chgData name="Bart Bozon" userId="26c7e87d-a4c1-46b5-bd66-bae5a56eb03c" providerId="ADAL" clId="{FA6307AC-2CF5-4496-85EA-323EBF609BF2}" dt="2025-02-05T07:54:44.831" v="546" actId="478"/>
          <ac:spMkLst>
            <pc:docMk/>
            <pc:sldMk cId="1067136815" sldId="276"/>
            <ac:spMk id="2" creationId="{9BA5977C-0046-55F3-3F26-36B2637D0484}"/>
          </ac:spMkLst>
        </pc:spChg>
        <pc:spChg chg="del">
          <ac:chgData name="Bart Bozon" userId="26c7e87d-a4c1-46b5-bd66-bae5a56eb03c" providerId="ADAL" clId="{FA6307AC-2CF5-4496-85EA-323EBF609BF2}" dt="2025-02-05T07:54:44.831" v="546" actId="478"/>
          <ac:spMkLst>
            <pc:docMk/>
            <pc:sldMk cId="1067136815" sldId="276"/>
            <ac:spMk id="3" creationId="{6270A009-51A5-31C0-D381-8BB0963731FB}"/>
          </ac:spMkLst>
        </pc:spChg>
        <pc:picChg chg="add mod">
          <ac:chgData name="Bart Bozon" userId="26c7e87d-a4c1-46b5-bd66-bae5a56eb03c" providerId="ADAL" clId="{FA6307AC-2CF5-4496-85EA-323EBF609BF2}" dt="2025-02-05T07:54:48.443" v="548" actId="1076"/>
          <ac:picMkLst>
            <pc:docMk/>
            <pc:sldMk cId="1067136815" sldId="276"/>
            <ac:picMk id="5" creationId="{D3D8C770-A2DF-4A31-4E09-0ADDDA629EC5}"/>
          </ac:picMkLst>
        </pc:picChg>
        <pc:picChg chg="add mod">
          <ac:chgData name="Bart Bozon" userId="26c7e87d-a4c1-46b5-bd66-bae5a56eb03c" providerId="ADAL" clId="{FA6307AC-2CF5-4496-85EA-323EBF609BF2}" dt="2025-02-05T07:55:14.294" v="579" actId="1076"/>
          <ac:picMkLst>
            <pc:docMk/>
            <pc:sldMk cId="1067136815" sldId="276"/>
            <ac:picMk id="7" creationId="{A3D81911-F7B3-2ED7-5061-55C20AE17402}"/>
          </ac:picMkLst>
        </pc:picChg>
      </pc:sldChg>
      <pc:sldChg chg="addSp delSp modSp add mod">
        <pc:chgData name="Bart Bozon" userId="26c7e87d-a4c1-46b5-bd66-bae5a56eb03c" providerId="ADAL" clId="{FA6307AC-2CF5-4496-85EA-323EBF609BF2}" dt="2025-02-05T07:56:34.199" v="586" actId="1076"/>
        <pc:sldMkLst>
          <pc:docMk/>
          <pc:sldMk cId="4028215386" sldId="277"/>
        </pc:sldMkLst>
        <pc:picChg chg="add mod">
          <ac:chgData name="Bart Bozon" userId="26c7e87d-a4c1-46b5-bd66-bae5a56eb03c" providerId="ADAL" clId="{FA6307AC-2CF5-4496-85EA-323EBF609BF2}" dt="2025-02-05T07:56:15.916" v="583" actId="1076"/>
          <ac:picMkLst>
            <pc:docMk/>
            <pc:sldMk cId="4028215386" sldId="277"/>
            <ac:picMk id="3" creationId="{10BFD5C3-89E2-ADFD-3D80-4600DA32CDEA}"/>
          </ac:picMkLst>
        </pc:picChg>
        <pc:picChg chg="del">
          <ac:chgData name="Bart Bozon" userId="26c7e87d-a4c1-46b5-bd66-bae5a56eb03c" providerId="ADAL" clId="{FA6307AC-2CF5-4496-85EA-323EBF609BF2}" dt="2025-02-05T07:56:13.019" v="581" actId="478"/>
          <ac:picMkLst>
            <pc:docMk/>
            <pc:sldMk cId="4028215386" sldId="277"/>
            <ac:picMk id="5" creationId="{C9CE230C-D580-A051-3E97-B352B4EEAB71}"/>
          </ac:picMkLst>
        </pc:picChg>
        <pc:picChg chg="add mod">
          <ac:chgData name="Bart Bozon" userId="26c7e87d-a4c1-46b5-bd66-bae5a56eb03c" providerId="ADAL" clId="{FA6307AC-2CF5-4496-85EA-323EBF609BF2}" dt="2025-02-05T07:56:34.199" v="586" actId="1076"/>
          <ac:picMkLst>
            <pc:docMk/>
            <pc:sldMk cId="4028215386" sldId="277"/>
            <ac:picMk id="6" creationId="{FE734A5F-3174-7993-C08B-BADB4A0AC456}"/>
          </ac:picMkLst>
        </pc:picChg>
        <pc:picChg chg="del">
          <ac:chgData name="Bart Bozon" userId="26c7e87d-a4c1-46b5-bd66-bae5a56eb03c" providerId="ADAL" clId="{FA6307AC-2CF5-4496-85EA-323EBF609BF2}" dt="2025-02-05T07:56:30.412" v="584" actId="478"/>
          <ac:picMkLst>
            <pc:docMk/>
            <pc:sldMk cId="4028215386" sldId="277"/>
            <ac:picMk id="7" creationId="{0FECB150-50E0-9201-579C-765A410301AC}"/>
          </ac:picMkLst>
        </pc:picChg>
      </pc:sldChg>
      <pc:sldChg chg="new del">
        <pc:chgData name="Bart Bozon" userId="26c7e87d-a4c1-46b5-bd66-bae5a56eb03c" providerId="ADAL" clId="{FA6307AC-2CF5-4496-85EA-323EBF609BF2}" dt="2025-02-05T07:56:46.468" v="588" actId="680"/>
        <pc:sldMkLst>
          <pc:docMk/>
          <pc:sldMk cId="2114511569" sldId="278"/>
        </pc:sldMkLst>
      </pc:sldChg>
      <pc:sldChg chg="addSp delSp modSp add mod">
        <pc:chgData name="Bart Bozon" userId="26c7e87d-a4c1-46b5-bd66-bae5a56eb03c" providerId="ADAL" clId="{FA6307AC-2CF5-4496-85EA-323EBF609BF2}" dt="2025-02-05T07:57:58.555" v="595" actId="1076"/>
        <pc:sldMkLst>
          <pc:docMk/>
          <pc:sldMk cId="2710279141" sldId="278"/>
        </pc:sldMkLst>
        <pc:picChg chg="del">
          <ac:chgData name="Bart Bozon" userId="26c7e87d-a4c1-46b5-bd66-bae5a56eb03c" providerId="ADAL" clId="{FA6307AC-2CF5-4496-85EA-323EBF609BF2}" dt="2025-02-05T07:57:34.663" v="590" actId="478"/>
          <ac:picMkLst>
            <pc:docMk/>
            <pc:sldMk cId="2710279141" sldId="278"/>
            <ac:picMk id="3" creationId="{DA69549F-38B2-205D-8956-ABCE0CC3C5E6}"/>
          </ac:picMkLst>
        </pc:picChg>
        <pc:picChg chg="add mod">
          <ac:chgData name="Bart Bozon" userId="26c7e87d-a4c1-46b5-bd66-bae5a56eb03c" providerId="ADAL" clId="{FA6307AC-2CF5-4496-85EA-323EBF609BF2}" dt="2025-02-05T07:57:39.206" v="592" actId="1076"/>
          <ac:picMkLst>
            <pc:docMk/>
            <pc:sldMk cId="2710279141" sldId="278"/>
            <ac:picMk id="4" creationId="{6A8DC60A-9A89-D58B-F007-367CDF4CB965}"/>
          </ac:picMkLst>
        </pc:picChg>
        <pc:picChg chg="del">
          <ac:chgData name="Bart Bozon" userId="26c7e87d-a4c1-46b5-bd66-bae5a56eb03c" providerId="ADAL" clId="{FA6307AC-2CF5-4496-85EA-323EBF609BF2}" dt="2025-02-05T07:57:55.214" v="593" actId="478"/>
          <ac:picMkLst>
            <pc:docMk/>
            <pc:sldMk cId="2710279141" sldId="278"/>
            <ac:picMk id="6" creationId="{AA139541-0BA7-0B56-FF8F-896C52F2B28E}"/>
          </ac:picMkLst>
        </pc:picChg>
        <pc:picChg chg="add mod">
          <ac:chgData name="Bart Bozon" userId="26c7e87d-a4c1-46b5-bd66-bae5a56eb03c" providerId="ADAL" clId="{FA6307AC-2CF5-4496-85EA-323EBF609BF2}" dt="2025-02-05T07:57:58.555" v="595" actId="1076"/>
          <ac:picMkLst>
            <pc:docMk/>
            <pc:sldMk cId="2710279141" sldId="278"/>
            <ac:picMk id="7" creationId="{A8BEFA0F-ED53-37FD-0FAF-2DDD6CBBEA37}"/>
          </ac:picMkLst>
        </pc:picChg>
      </pc:sldChg>
      <pc:sldChg chg="addSp delSp modSp add mod ord">
        <pc:chgData name="Bart Bozon" userId="26c7e87d-a4c1-46b5-bd66-bae5a56eb03c" providerId="ADAL" clId="{FA6307AC-2CF5-4496-85EA-323EBF609BF2}" dt="2025-02-05T07:58:52.797" v="604"/>
        <pc:sldMkLst>
          <pc:docMk/>
          <pc:sldMk cId="1551241273" sldId="279"/>
        </pc:sldMkLst>
        <pc:picChg chg="add mod">
          <ac:chgData name="Bart Bozon" userId="26c7e87d-a4c1-46b5-bd66-bae5a56eb03c" providerId="ADAL" clId="{FA6307AC-2CF5-4496-85EA-323EBF609BF2}" dt="2025-02-05T07:58:34.922" v="599" actId="1076"/>
          <ac:picMkLst>
            <pc:docMk/>
            <pc:sldMk cId="1551241273" sldId="279"/>
            <ac:picMk id="3" creationId="{0CEE5F0F-B242-7497-39DF-673EF4782DC1}"/>
          </ac:picMkLst>
        </pc:picChg>
        <pc:picChg chg="del">
          <ac:chgData name="Bart Bozon" userId="26c7e87d-a4c1-46b5-bd66-bae5a56eb03c" providerId="ADAL" clId="{FA6307AC-2CF5-4496-85EA-323EBF609BF2}" dt="2025-02-05T07:58:31.093" v="597" actId="478"/>
          <ac:picMkLst>
            <pc:docMk/>
            <pc:sldMk cId="1551241273" sldId="279"/>
            <ac:picMk id="4" creationId="{4BB28C52-0051-74EC-AB2C-87925B7D3629}"/>
          </ac:picMkLst>
        </pc:picChg>
        <pc:picChg chg="add mod">
          <ac:chgData name="Bart Bozon" userId="26c7e87d-a4c1-46b5-bd66-bae5a56eb03c" providerId="ADAL" clId="{FA6307AC-2CF5-4496-85EA-323EBF609BF2}" dt="2025-02-05T07:58:49.601" v="602" actId="1076"/>
          <ac:picMkLst>
            <pc:docMk/>
            <pc:sldMk cId="1551241273" sldId="279"/>
            <ac:picMk id="6" creationId="{5F545B2E-B3EE-8193-B33D-4B76CEA83CE4}"/>
          </ac:picMkLst>
        </pc:picChg>
        <pc:picChg chg="del">
          <ac:chgData name="Bart Bozon" userId="26c7e87d-a4c1-46b5-bd66-bae5a56eb03c" providerId="ADAL" clId="{FA6307AC-2CF5-4496-85EA-323EBF609BF2}" dt="2025-02-05T07:58:45.759" v="600" actId="478"/>
          <ac:picMkLst>
            <pc:docMk/>
            <pc:sldMk cId="1551241273" sldId="279"/>
            <ac:picMk id="7" creationId="{C5041FEE-D2D5-BA3B-DA64-021E0BC9A6AE}"/>
          </ac:picMkLst>
        </pc:picChg>
      </pc:sldChg>
      <pc:sldChg chg="addSp delSp modSp add mod">
        <pc:chgData name="Bart Bozon" userId="26c7e87d-a4c1-46b5-bd66-bae5a56eb03c" providerId="ADAL" clId="{FA6307AC-2CF5-4496-85EA-323EBF609BF2}" dt="2025-02-05T08:00:02.231" v="611" actId="1076"/>
        <pc:sldMkLst>
          <pc:docMk/>
          <pc:sldMk cId="3020016674" sldId="280"/>
        </pc:sldMkLst>
        <pc:picChg chg="add mod">
          <ac:chgData name="Bart Bozon" userId="26c7e87d-a4c1-46b5-bd66-bae5a56eb03c" providerId="ADAL" clId="{FA6307AC-2CF5-4496-85EA-323EBF609BF2}" dt="2025-02-05T07:59:45.405" v="608" actId="1076"/>
          <ac:picMkLst>
            <pc:docMk/>
            <pc:sldMk cId="3020016674" sldId="280"/>
            <ac:picMk id="3" creationId="{6518DA0B-EEAA-4D75-C1AD-500670139079}"/>
          </ac:picMkLst>
        </pc:picChg>
        <pc:picChg chg="del">
          <ac:chgData name="Bart Bozon" userId="26c7e87d-a4c1-46b5-bd66-bae5a56eb03c" providerId="ADAL" clId="{FA6307AC-2CF5-4496-85EA-323EBF609BF2}" dt="2025-02-05T07:59:42.458" v="606" actId="478"/>
          <ac:picMkLst>
            <pc:docMk/>
            <pc:sldMk cId="3020016674" sldId="280"/>
            <ac:picMk id="4" creationId="{6D70B6A9-2250-0268-EDD1-F7319EF57545}"/>
          </ac:picMkLst>
        </pc:picChg>
        <pc:picChg chg="add mod">
          <ac:chgData name="Bart Bozon" userId="26c7e87d-a4c1-46b5-bd66-bae5a56eb03c" providerId="ADAL" clId="{FA6307AC-2CF5-4496-85EA-323EBF609BF2}" dt="2025-02-05T08:00:02.231" v="611" actId="1076"/>
          <ac:picMkLst>
            <pc:docMk/>
            <pc:sldMk cId="3020016674" sldId="280"/>
            <ac:picMk id="6" creationId="{58289EC3-F634-B5B4-A4BE-D0FAFD1912B5}"/>
          </ac:picMkLst>
        </pc:picChg>
        <pc:picChg chg="del">
          <ac:chgData name="Bart Bozon" userId="26c7e87d-a4c1-46b5-bd66-bae5a56eb03c" providerId="ADAL" clId="{FA6307AC-2CF5-4496-85EA-323EBF609BF2}" dt="2025-02-05T07:59:59.112" v="609" actId="478"/>
          <ac:picMkLst>
            <pc:docMk/>
            <pc:sldMk cId="3020016674" sldId="280"/>
            <ac:picMk id="7" creationId="{4C7033C6-E87A-F1B4-4D42-F8802DBEA16F}"/>
          </ac:picMkLst>
        </pc:picChg>
      </pc:sldChg>
      <pc:sldChg chg="addSp delSp modSp add mod">
        <pc:chgData name="Bart Bozon" userId="26c7e87d-a4c1-46b5-bd66-bae5a56eb03c" providerId="ADAL" clId="{FA6307AC-2CF5-4496-85EA-323EBF609BF2}" dt="2025-02-05T08:00:49.714" v="615" actId="1076"/>
        <pc:sldMkLst>
          <pc:docMk/>
          <pc:sldMk cId="2146848996" sldId="281"/>
        </pc:sldMkLst>
        <pc:picChg chg="del">
          <ac:chgData name="Bart Bozon" userId="26c7e87d-a4c1-46b5-bd66-bae5a56eb03c" providerId="ADAL" clId="{FA6307AC-2CF5-4496-85EA-323EBF609BF2}" dt="2025-02-05T08:00:45.407" v="613" actId="478"/>
          <ac:picMkLst>
            <pc:docMk/>
            <pc:sldMk cId="2146848996" sldId="281"/>
            <ac:picMk id="3" creationId="{F76BC970-9155-272F-60BF-5F9561BDE389}"/>
          </ac:picMkLst>
        </pc:picChg>
        <pc:picChg chg="add mod">
          <ac:chgData name="Bart Bozon" userId="26c7e87d-a4c1-46b5-bd66-bae5a56eb03c" providerId="ADAL" clId="{FA6307AC-2CF5-4496-85EA-323EBF609BF2}" dt="2025-02-05T08:00:49.714" v="615" actId="1076"/>
          <ac:picMkLst>
            <pc:docMk/>
            <pc:sldMk cId="2146848996" sldId="281"/>
            <ac:picMk id="4" creationId="{4374A976-32CE-3A55-6124-7864D5D7292F}"/>
          </ac:picMkLst>
        </pc:picChg>
      </pc:sldChg>
      <pc:sldChg chg="addSp delSp modSp new mod">
        <pc:chgData name="Bart Bozon" userId="26c7e87d-a4c1-46b5-bd66-bae5a56eb03c" providerId="ADAL" clId="{FA6307AC-2CF5-4496-85EA-323EBF609BF2}" dt="2025-02-05T08:23:29.902" v="661" actId="1076"/>
        <pc:sldMkLst>
          <pc:docMk/>
          <pc:sldMk cId="994605372" sldId="282"/>
        </pc:sldMkLst>
        <pc:spChg chg="del">
          <ac:chgData name="Bart Bozon" userId="26c7e87d-a4c1-46b5-bd66-bae5a56eb03c" providerId="ADAL" clId="{FA6307AC-2CF5-4496-85EA-323EBF609BF2}" dt="2025-02-05T08:16:17.924" v="618" actId="478"/>
          <ac:spMkLst>
            <pc:docMk/>
            <pc:sldMk cId="994605372" sldId="282"/>
            <ac:spMk id="2" creationId="{AADE20B2-4CA9-A54C-AE83-316841C8DE16}"/>
          </ac:spMkLst>
        </pc:spChg>
        <pc:spChg chg="del">
          <ac:chgData name="Bart Bozon" userId="26c7e87d-a4c1-46b5-bd66-bae5a56eb03c" providerId="ADAL" clId="{FA6307AC-2CF5-4496-85EA-323EBF609BF2}" dt="2025-02-05T08:16:17.924" v="618" actId="478"/>
          <ac:spMkLst>
            <pc:docMk/>
            <pc:sldMk cId="994605372" sldId="282"/>
            <ac:spMk id="3" creationId="{E4D69ED9-B283-117C-F7AD-69D17C4987E5}"/>
          </ac:spMkLst>
        </pc:spChg>
        <pc:spChg chg="add mod">
          <ac:chgData name="Bart Bozon" userId="26c7e87d-a4c1-46b5-bd66-bae5a56eb03c" providerId="ADAL" clId="{FA6307AC-2CF5-4496-85EA-323EBF609BF2}" dt="2025-02-05T08:16:59.576" v="656" actId="14100"/>
          <ac:spMkLst>
            <pc:docMk/>
            <pc:sldMk cId="994605372" sldId="282"/>
            <ac:spMk id="5" creationId="{7909F025-598B-ABFB-C434-7DFFE7727E37}"/>
          </ac:spMkLst>
        </pc:spChg>
        <pc:spChg chg="add del mod">
          <ac:chgData name="Bart Bozon" userId="26c7e87d-a4c1-46b5-bd66-bae5a56eb03c" providerId="ADAL" clId="{FA6307AC-2CF5-4496-85EA-323EBF609BF2}" dt="2025-02-05T08:16:44.068" v="654"/>
          <ac:spMkLst>
            <pc:docMk/>
            <pc:sldMk cId="994605372" sldId="282"/>
            <ac:spMk id="6" creationId="{26F01E4A-9E71-663F-77CB-627ECF9DB53F}"/>
          </ac:spMkLst>
        </pc:spChg>
        <pc:picChg chg="add mod">
          <ac:chgData name="Bart Bozon" userId="26c7e87d-a4c1-46b5-bd66-bae5a56eb03c" providerId="ADAL" clId="{FA6307AC-2CF5-4496-85EA-323EBF609BF2}" dt="2025-02-05T08:23:29.902" v="661" actId="1076"/>
          <ac:picMkLst>
            <pc:docMk/>
            <pc:sldMk cId="994605372" sldId="282"/>
            <ac:picMk id="8" creationId="{8883F193-F520-8366-1C3C-265B349C2A21}"/>
          </ac:picMkLst>
        </pc:picChg>
      </pc:sldChg>
      <pc:sldChg chg="addSp delSp modSp new mod setBg">
        <pc:chgData name="Bart Bozon" userId="26c7e87d-a4c1-46b5-bd66-bae5a56eb03c" providerId="ADAL" clId="{FA6307AC-2CF5-4496-85EA-323EBF609BF2}" dt="2025-02-05T08:26:35.259" v="672" actId="26606"/>
        <pc:sldMkLst>
          <pc:docMk/>
          <pc:sldMk cId="719955321" sldId="283"/>
        </pc:sldMkLst>
        <pc:spChg chg="del">
          <ac:chgData name="Bart Bozon" userId="26c7e87d-a4c1-46b5-bd66-bae5a56eb03c" providerId="ADAL" clId="{FA6307AC-2CF5-4496-85EA-323EBF609BF2}" dt="2025-02-05T08:24:47.592" v="663" actId="478"/>
          <ac:spMkLst>
            <pc:docMk/>
            <pc:sldMk cId="719955321" sldId="283"/>
            <ac:spMk id="2" creationId="{1D389BF8-2F6C-DB6D-DCE5-CBCE203C23FA}"/>
          </ac:spMkLst>
        </pc:spChg>
        <pc:spChg chg="del">
          <ac:chgData name="Bart Bozon" userId="26c7e87d-a4c1-46b5-bd66-bae5a56eb03c" providerId="ADAL" clId="{FA6307AC-2CF5-4496-85EA-323EBF609BF2}" dt="2025-02-05T08:24:47.592" v="663" actId="478"/>
          <ac:spMkLst>
            <pc:docMk/>
            <pc:sldMk cId="719955321" sldId="283"/>
            <ac:spMk id="3" creationId="{22BD5231-EE6E-9624-218C-1A679878BA27}"/>
          </ac:spMkLst>
        </pc:spChg>
        <pc:spChg chg="add del">
          <ac:chgData name="Bart Bozon" userId="26c7e87d-a4c1-46b5-bd66-bae5a56eb03c" providerId="ADAL" clId="{FA6307AC-2CF5-4496-85EA-323EBF609BF2}" dt="2025-02-05T08:26:18.478" v="668" actId="478"/>
          <ac:spMkLst>
            <pc:docMk/>
            <pc:sldMk cId="719955321" sldId="283"/>
            <ac:spMk id="4" creationId="{55C1A00E-42F6-D56D-7EE7-EE1D44AE1806}"/>
          </ac:spMkLst>
        </pc:spChg>
        <pc:spChg chg="add del">
          <ac:chgData name="Bart Bozon" userId="26c7e87d-a4c1-46b5-bd66-bae5a56eb03c" providerId="ADAL" clId="{FA6307AC-2CF5-4496-85EA-323EBF609BF2}" dt="2025-02-05T08:26:35.259" v="672" actId="26606"/>
          <ac:spMkLst>
            <pc:docMk/>
            <pc:sldMk cId="719955321" sldId="283"/>
            <ac:spMk id="1031" creationId="{8950AD4C-6AF3-49F8-94E1-DBCAFB39478B}"/>
          </ac:spMkLst>
        </pc:spChg>
        <pc:spChg chg="add del">
          <ac:chgData name="Bart Bozon" userId="26c7e87d-a4c1-46b5-bd66-bae5a56eb03c" providerId="ADAL" clId="{FA6307AC-2CF5-4496-85EA-323EBF609BF2}" dt="2025-02-05T08:26:35.259" v="672" actId="26606"/>
          <ac:spMkLst>
            <pc:docMk/>
            <pc:sldMk cId="719955321" sldId="283"/>
            <ac:spMk id="1033" creationId="{8DBEAE55-3EA1-41D7-A212-5F7D8986C1F2}"/>
          </ac:spMkLst>
        </pc:spChg>
        <pc:spChg chg="add del">
          <ac:chgData name="Bart Bozon" userId="26c7e87d-a4c1-46b5-bd66-bae5a56eb03c" providerId="ADAL" clId="{FA6307AC-2CF5-4496-85EA-323EBF609BF2}" dt="2025-02-05T08:26:35.259" v="672" actId="26606"/>
          <ac:spMkLst>
            <pc:docMk/>
            <pc:sldMk cId="719955321" sldId="283"/>
            <ac:spMk id="1035" creationId="{CFC5F0E7-644F-4101-BE72-12825CF537E7}"/>
          </ac:spMkLst>
        </pc:spChg>
        <pc:spChg chg="add del">
          <ac:chgData name="Bart Bozon" userId="26c7e87d-a4c1-46b5-bd66-bae5a56eb03c" providerId="ADAL" clId="{FA6307AC-2CF5-4496-85EA-323EBF609BF2}" dt="2025-02-05T08:26:35.259" v="672" actId="26606"/>
          <ac:spMkLst>
            <pc:docMk/>
            <pc:sldMk cId="719955321" sldId="283"/>
            <ac:spMk id="1037" creationId="{B1F9B6B4-B0C4-45C6-A086-901C960D03E7}"/>
          </ac:spMkLst>
        </pc:spChg>
        <pc:spChg chg="add">
          <ac:chgData name="Bart Bozon" userId="26c7e87d-a4c1-46b5-bd66-bae5a56eb03c" providerId="ADAL" clId="{FA6307AC-2CF5-4496-85EA-323EBF609BF2}" dt="2025-02-05T08:26:35.259" v="672" actId="26606"/>
          <ac:spMkLst>
            <pc:docMk/>
            <pc:sldMk cId="719955321" sldId="283"/>
            <ac:spMk id="1042" creationId="{8950AD4C-6AF3-49F8-94E1-DBCAFB39478B}"/>
          </ac:spMkLst>
        </pc:spChg>
        <pc:spChg chg="add">
          <ac:chgData name="Bart Bozon" userId="26c7e87d-a4c1-46b5-bd66-bae5a56eb03c" providerId="ADAL" clId="{FA6307AC-2CF5-4496-85EA-323EBF609BF2}" dt="2025-02-05T08:26:35.259" v="672" actId="26606"/>
          <ac:spMkLst>
            <pc:docMk/>
            <pc:sldMk cId="719955321" sldId="283"/>
            <ac:spMk id="1044" creationId="{8DBEAE55-3EA1-41D7-A212-5F7D8986C1F2}"/>
          </ac:spMkLst>
        </pc:spChg>
        <pc:spChg chg="add">
          <ac:chgData name="Bart Bozon" userId="26c7e87d-a4c1-46b5-bd66-bae5a56eb03c" providerId="ADAL" clId="{FA6307AC-2CF5-4496-85EA-323EBF609BF2}" dt="2025-02-05T08:26:35.259" v="672" actId="26606"/>
          <ac:spMkLst>
            <pc:docMk/>
            <pc:sldMk cId="719955321" sldId="283"/>
            <ac:spMk id="1046" creationId="{CFC5F0E7-644F-4101-BE72-12825CF537E7}"/>
          </ac:spMkLst>
        </pc:spChg>
        <pc:spChg chg="add">
          <ac:chgData name="Bart Bozon" userId="26c7e87d-a4c1-46b5-bd66-bae5a56eb03c" providerId="ADAL" clId="{FA6307AC-2CF5-4496-85EA-323EBF609BF2}" dt="2025-02-05T08:26:35.259" v="672" actId="26606"/>
          <ac:spMkLst>
            <pc:docMk/>
            <pc:sldMk cId="719955321" sldId="283"/>
            <ac:spMk id="1048" creationId="{B1F9B6B4-B0C4-45C6-A086-901C960D03E7}"/>
          </ac:spMkLst>
        </pc:spChg>
        <pc:picChg chg="add mod">
          <ac:chgData name="Bart Bozon" userId="26c7e87d-a4c1-46b5-bd66-bae5a56eb03c" providerId="ADAL" clId="{FA6307AC-2CF5-4496-85EA-323EBF609BF2}" dt="2025-02-05T08:26:35.259" v="672" actId="26606"/>
          <ac:picMkLst>
            <pc:docMk/>
            <pc:sldMk cId="719955321" sldId="283"/>
            <ac:picMk id="6" creationId="{74326C0A-BD17-B855-A2B1-D4FD5549781F}"/>
          </ac:picMkLst>
        </pc:picChg>
        <pc:picChg chg="add del mod">
          <ac:chgData name="Bart Bozon" userId="26c7e87d-a4c1-46b5-bd66-bae5a56eb03c" providerId="ADAL" clId="{FA6307AC-2CF5-4496-85EA-323EBF609BF2}" dt="2025-02-05T08:24:58.633" v="666" actId="478"/>
          <ac:picMkLst>
            <pc:docMk/>
            <pc:sldMk cId="719955321" sldId="283"/>
            <ac:picMk id="1026" creationId="{55AE459C-4FB5-EC13-ACDD-474BA6EF84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4BFA9-247C-4EAD-997A-79C7F30C6024}" type="datetimeFigureOut">
              <a:rPr lang="nl-NL" smtClean="0"/>
              <a:t>5-2-2025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5813C-9471-485A-BFE4-80D5CFB666CA}" type="slidenum">
              <a:rPr lang="nl-NL" smtClean="0"/>
              <a:t>‹#›</a:t>
            </a:fld>
            <a:endParaRPr lang="nl-NL"/>
          </a:p>
        </p:txBody>
      </p:sp>
    </p:spTree>
    <p:extLst>
      <p:ext uri="{BB962C8B-B14F-4D97-AF65-F5344CB8AC3E}">
        <p14:creationId xmlns:p14="http://schemas.microsoft.com/office/powerpoint/2010/main" val="394018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Welkom</a:t>
            </a:r>
            <a:endParaRPr lang="nl-NL" b="1" dirty="0"/>
          </a:p>
        </p:txBody>
      </p:sp>
      <p:sp>
        <p:nvSpPr>
          <p:cNvPr id="4" name="Slide Number Placeholder 3"/>
          <p:cNvSpPr>
            <a:spLocks noGrp="1"/>
          </p:cNvSpPr>
          <p:nvPr>
            <p:ph type="sldNum" sz="quarter" idx="5"/>
          </p:nvPr>
        </p:nvSpPr>
        <p:spPr/>
        <p:txBody>
          <a:bodyPr/>
          <a:lstStyle/>
          <a:p>
            <a:fld id="{58E864A4-E328-41BD-B2EF-54D9A1F5F945}" type="slidenum">
              <a:rPr lang="nl-NL" smtClean="0"/>
              <a:t>1</a:t>
            </a:fld>
            <a:endParaRPr lang="nl-NL"/>
          </a:p>
        </p:txBody>
      </p:sp>
    </p:spTree>
    <p:extLst>
      <p:ext uri="{BB962C8B-B14F-4D97-AF65-F5344CB8AC3E}">
        <p14:creationId xmlns:p14="http://schemas.microsoft.com/office/powerpoint/2010/main" val="392591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 er </a:t>
            </a:r>
            <a:r>
              <a:rPr lang="en-US" dirty="0" err="1"/>
              <a:t>een</a:t>
            </a:r>
            <a:r>
              <a:rPr lang="en-US" dirty="0"/>
              <a:t> </a:t>
            </a:r>
            <a:r>
              <a:rPr lang="en-US" dirty="0" err="1"/>
              <a:t>stroom</a:t>
            </a:r>
            <a:r>
              <a:rPr lang="en-US" dirty="0"/>
              <a:t> </a:t>
            </a:r>
            <a:r>
              <a:rPr lang="en-US" dirty="0" err="1"/>
              <a:t>loopt</a:t>
            </a:r>
            <a:r>
              <a:rPr lang="en-US" dirty="0"/>
              <a:t> door </a:t>
            </a:r>
            <a:r>
              <a:rPr lang="en-US" dirty="0" err="1"/>
              <a:t>een</a:t>
            </a:r>
            <a:r>
              <a:rPr lang="en-US" dirty="0"/>
              <a:t> </a:t>
            </a:r>
            <a:r>
              <a:rPr lang="en-US" dirty="0" err="1"/>
              <a:t>draad</a:t>
            </a:r>
            <a:r>
              <a:rPr lang="en-US" dirty="0"/>
              <a:t> </a:t>
            </a:r>
            <a:r>
              <a:rPr lang="en-US" dirty="0" err="1"/>
              <a:t>zijn</a:t>
            </a:r>
            <a:r>
              <a:rPr lang="en-US" dirty="0"/>
              <a:t> het de </a:t>
            </a:r>
            <a:r>
              <a:rPr lang="en-US" dirty="0" err="1"/>
              <a:t>elektronen</a:t>
            </a:r>
            <a:r>
              <a:rPr lang="en-US" dirty="0"/>
              <a:t> die </a:t>
            </a:r>
            <a:r>
              <a:rPr lang="en-US" dirty="0" err="1"/>
              <a:t>bewegen</a:t>
            </a:r>
            <a:r>
              <a:rPr lang="en-US" dirty="0"/>
              <a:t>.</a:t>
            </a:r>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10</a:t>
            </a:fld>
            <a:endParaRPr lang="nl-NL"/>
          </a:p>
        </p:txBody>
      </p:sp>
    </p:spTree>
    <p:extLst>
      <p:ext uri="{BB962C8B-B14F-4D97-AF65-F5344CB8AC3E}">
        <p14:creationId xmlns:p14="http://schemas.microsoft.com/office/powerpoint/2010/main" val="305469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58E864A4-E328-41BD-B2EF-54D9A1F5F945}" type="slidenum">
              <a:rPr lang="nl-NL" smtClean="0"/>
              <a:t>11</a:t>
            </a:fld>
            <a:endParaRPr lang="nl-NL"/>
          </a:p>
        </p:txBody>
      </p:sp>
    </p:spTree>
    <p:extLst>
      <p:ext uri="{BB962C8B-B14F-4D97-AF65-F5344CB8AC3E}">
        <p14:creationId xmlns:p14="http://schemas.microsoft.com/office/powerpoint/2010/main" val="211924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Een</a:t>
            </a:r>
            <a:r>
              <a:rPr lang="en-US" dirty="0"/>
              <a:t> </a:t>
            </a:r>
            <a:r>
              <a:rPr lang="en-US" dirty="0" err="1"/>
              <a:t>batterij</a:t>
            </a:r>
            <a:r>
              <a:rPr lang="en-US" dirty="0"/>
              <a:t> is </a:t>
            </a:r>
            <a:r>
              <a:rPr lang="en-US" dirty="0" err="1"/>
              <a:t>eigenlijk</a:t>
            </a:r>
            <a:r>
              <a:rPr lang="en-US" dirty="0"/>
              <a:t> </a:t>
            </a:r>
            <a:r>
              <a:rPr lang="en-US" dirty="0" err="1"/>
              <a:t>een</a:t>
            </a:r>
            <a:r>
              <a:rPr lang="en-US" dirty="0"/>
              <a:t> </a:t>
            </a:r>
            <a:r>
              <a:rPr lang="en-US" dirty="0" err="1"/>
              <a:t>elektronen</a:t>
            </a:r>
            <a:r>
              <a:rPr lang="en-US" dirty="0"/>
              <a:t> pomp. </a:t>
            </a:r>
            <a:r>
              <a:rPr lang="en-US" dirty="0" err="1"/>
              <a:t>Hij</a:t>
            </a:r>
            <a:r>
              <a:rPr lang="en-US" dirty="0"/>
              <a:t> </a:t>
            </a:r>
            <a:r>
              <a:rPr lang="en-US" dirty="0" err="1"/>
              <a:t>pompt</a:t>
            </a:r>
            <a:r>
              <a:rPr lang="en-US" dirty="0"/>
              <a:t> </a:t>
            </a:r>
            <a:r>
              <a:rPr lang="en-US" dirty="0" err="1"/>
              <a:t>elektronen</a:t>
            </a:r>
            <a:r>
              <a:rPr lang="en-US" dirty="0"/>
              <a:t> van </a:t>
            </a:r>
            <a:r>
              <a:rPr lang="en-US" dirty="0" err="1"/>
              <a:t>zijn</a:t>
            </a:r>
            <a:r>
              <a:rPr lang="en-US" dirty="0"/>
              <a:t> plus </a:t>
            </a:r>
            <a:r>
              <a:rPr lang="en-US" dirty="0" err="1"/>
              <a:t>zijde</a:t>
            </a:r>
            <a:r>
              <a:rPr lang="en-US" dirty="0"/>
              <a:t> </a:t>
            </a:r>
            <a:r>
              <a:rPr lang="en-US" dirty="0" err="1"/>
              <a:t>naar</a:t>
            </a:r>
            <a:r>
              <a:rPr lang="en-US" dirty="0"/>
              <a:t> </a:t>
            </a:r>
            <a:r>
              <a:rPr lang="en-US" dirty="0" err="1"/>
              <a:t>zijn</a:t>
            </a:r>
            <a:r>
              <a:rPr lang="en-US" dirty="0"/>
              <a:t> min </a:t>
            </a:r>
            <a:r>
              <a:rPr lang="en-US" dirty="0" err="1"/>
              <a:t>zijde</a:t>
            </a:r>
            <a:r>
              <a:rPr lang="en-US" dirty="0"/>
              <a:t>. </a:t>
            </a:r>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12</a:t>
            </a:fld>
            <a:endParaRPr lang="nl-NL"/>
          </a:p>
        </p:txBody>
      </p:sp>
    </p:spTree>
    <p:extLst>
      <p:ext uri="{BB962C8B-B14F-4D97-AF65-F5344CB8AC3E}">
        <p14:creationId xmlns:p14="http://schemas.microsoft.com/office/powerpoint/2010/main" val="69105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 je </a:t>
            </a:r>
            <a:r>
              <a:rPr lang="en-US" dirty="0" err="1"/>
              <a:t>een</a:t>
            </a:r>
            <a:r>
              <a:rPr lang="en-US" dirty="0"/>
              <a:t> </a:t>
            </a:r>
            <a:r>
              <a:rPr lang="en-US" dirty="0" err="1"/>
              <a:t>draad</a:t>
            </a:r>
            <a:r>
              <a:rPr lang="en-US" dirty="0"/>
              <a:t> </a:t>
            </a:r>
            <a:r>
              <a:rPr lang="en-US" dirty="0" err="1"/>
              <a:t>aansluit</a:t>
            </a:r>
            <a:r>
              <a:rPr lang="en-US" dirty="0"/>
              <a:t> op de </a:t>
            </a:r>
            <a:r>
              <a:rPr lang="en-US" dirty="0" err="1"/>
              <a:t>batterij</a:t>
            </a:r>
            <a:r>
              <a:rPr lang="en-US" dirty="0"/>
              <a:t> </a:t>
            </a:r>
            <a:r>
              <a:rPr lang="en-US" dirty="0" err="1"/>
              <a:t>zullen</a:t>
            </a:r>
            <a:r>
              <a:rPr lang="en-US" dirty="0"/>
              <a:t> de </a:t>
            </a:r>
            <a:r>
              <a:rPr lang="en-US" dirty="0" err="1"/>
              <a:t>elektronen</a:t>
            </a:r>
            <a:r>
              <a:rPr lang="en-US" dirty="0"/>
              <a:t> </a:t>
            </a:r>
            <a:r>
              <a:rPr lang="en-US" dirty="0" err="1"/>
              <a:t>graag</a:t>
            </a:r>
            <a:r>
              <a:rPr lang="en-US" dirty="0"/>
              <a:t> </a:t>
            </a:r>
            <a:r>
              <a:rPr lang="en-US" dirty="0" err="1"/>
              <a:t>naar</a:t>
            </a:r>
            <a:r>
              <a:rPr lang="en-US" dirty="0"/>
              <a:t> </a:t>
            </a:r>
            <a:r>
              <a:rPr lang="en-US" dirty="0" err="1"/>
              <a:t>boven</a:t>
            </a:r>
            <a:r>
              <a:rPr lang="en-US" dirty="0"/>
              <a:t> </a:t>
            </a:r>
            <a:r>
              <a:rPr lang="en-US" dirty="0" err="1"/>
              <a:t>gaan</a:t>
            </a:r>
            <a:r>
              <a:rPr lang="en-US" dirty="0"/>
              <a:t> (via de </a:t>
            </a:r>
            <a:r>
              <a:rPr lang="en-US" dirty="0" err="1"/>
              <a:t>draad</a:t>
            </a:r>
            <a:r>
              <a:rPr lang="en-US" dirty="0"/>
              <a:t>) </a:t>
            </a:r>
            <a:r>
              <a:rPr lang="en-US" dirty="0" err="1"/>
              <a:t>omdat</a:t>
            </a:r>
            <a:r>
              <a:rPr lang="en-US" dirty="0"/>
              <a:t> er </a:t>
            </a:r>
            <a:r>
              <a:rPr lang="en-US" dirty="0" err="1"/>
              <a:t>daar</a:t>
            </a:r>
            <a:r>
              <a:rPr lang="en-US" dirty="0"/>
              <a:t> </a:t>
            </a:r>
            <a:r>
              <a:rPr lang="en-US" dirty="0" err="1"/>
              <a:t>meer</a:t>
            </a:r>
            <a:r>
              <a:rPr lang="en-US" dirty="0"/>
              <a:t> plus </a:t>
            </a:r>
            <a:r>
              <a:rPr lang="en-US" dirty="0" err="1"/>
              <a:t>deeltjes</a:t>
            </a:r>
            <a:r>
              <a:rPr lang="en-US" dirty="0"/>
              <a:t> </a:t>
            </a:r>
            <a:r>
              <a:rPr lang="en-US" dirty="0" err="1"/>
              <a:t>zijn</a:t>
            </a:r>
            <a:r>
              <a:rPr lang="en-US" dirty="0"/>
              <a:t>. Wat je </a:t>
            </a:r>
            <a:r>
              <a:rPr lang="en-US" dirty="0" err="1"/>
              <a:t>hier</a:t>
            </a:r>
            <a:r>
              <a:rPr lang="en-US" dirty="0"/>
              <a:t> ook </a:t>
            </a:r>
            <a:r>
              <a:rPr lang="en-US" dirty="0" err="1"/>
              <a:t>goed</a:t>
            </a:r>
            <a:r>
              <a:rPr lang="en-US" dirty="0"/>
              <a:t> </a:t>
            </a:r>
            <a:r>
              <a:rPr lang="en-US" dirty="0" err="1"/>
              <a:t>ziet</a:t>
            </a:r>
            <a:r>
              <a:rPr lang="en-US" dirty="0"/>
              <a:t> is </a:t>
            </a:r>
            <a:r>
              <a:rPr lang="en-US" dirty="0" err="1"/>
              <a:t>dat</a:t>
            </a:r>
            <a:r>
              <a:rPr lang="en-US" dirty="0"/>
              <a:t> spanning </a:t>
            </a:r>
            <a:r>
              <a:rPr lang="en-US" dirty="0" err="1"/>
              <a:t>een</a:t>
            </a:r>
            <a:r>
              <a:rPr lang="en-US" dirty="0"/>
              <a:t> </a:t>
            </a:r>
            <a:r>
              <a:rPr lang="en-US" dirty="0" err="1"/>
              <a:t>verschil</a:t>
            </a:r>
            <a:r>
              <a:rPr lang="en-US" dirty="0"/>
              <a:t> in </a:t>
            </a:r>
            <a:r>
              <a:rPr lang="en-US" dirty="0" err="1"/>
              <a:t>elektronen</a:t>
            </a:r>
            <a:r>
              <a:rPr lang="en-US" dirty="0"/>
              <a:t> is. Als op de </a:t>
            </a:r>
            <a:r>
              <a:rPr lang="en-US" dirty="0" err="1"/>
              <a:t>ene</a:t>
            </a:r>
            <a:r>
              <a:rPr lang="en-US" dirty="0"/>
              <a:t> </a:t>
            </a:r>
            <a:r>
              <a:rPr lang="en-US" dirty="0" err="1"/>
              <a:t>plek</a:t>
            </a:r>
            <a:r>
              <a:rPr lang="en-US" dirty="0"/>
              <a:t> er </a:t>
            </a:r>
            <a:r>
              <a:rPr lang="en-US" dirty="0" err="1"/>
              <a:t>relatief</a:t>
            </a:r>
            <a:r>
              <a:rPr lang="en-US" dirty="0"/>
              <a:t> </a:t>
            </a:r>
            <a:r>
              <a:rPr lang="en-US" dirty="0" err="1"/>
              <a:t>meer</a:t>
            </a:r>
            <a:r>
              <a:rPr lang="en-US" dirty="0"/>
              <a:t> </a:t>
            </a:r>
            <a:r>
              <a:rPr lang="en-US" dirty="0" err="1"/>
              <a:t>elektronen</a:t>
            </a:r>
            <a:r>
              <a:rPr lang="en-US" dirty="0"/>
              <a:t> (tov de </a:t>
            </a:r>
            <a:r>
              <a:rPr lang="en-US" dirty="0" err="1"/>
              <a:t>protonen</a:t>
            </a:r>
            <a:r>
              <a:rPr lang="en-US" dirty="0"/>
              <a:t>) </a:t>
            </a:r>
            <a:r>
              <a:rPr lang="en-US" dirty="0" err="1"/>
              <a:t>zitten</a:t>
            </a:r>
            <a:r>
              <a:rPr lang="en-US" dirty="0"/>
              <a:t> dan op de </a:t>
            </a:r>
            <a:r>
              <a:rPr lang="en-US" dirty="0" err="1"/>
              <a:t>andere</a:t>
            </a:r>
            <a:r>
              <a:rPr lang="en-US" dirty="0"/>
              <a:t> </a:t>
            </a:r>
            <a:r>
              <a:rPr lang="en-US" dirty="0" err="1"/>
              <a:t>plek</a:t>
            </a:r>
            <a:r>
              <a:rPr lang="en-US" dirty="0"/>
              <a:t>, dan </a:t>
            </a:r>
            <a:r>
              <a:rPr lang="en-US" dirty="0" err="1"/>
              <a:t>heb</a:t>
            </a:r>
            <a:r>
              <a:rPr lang="en-US" dirty="0"/>
              <a:t> je </a:t>
            </a:r>
            <a:r>
              <a:rPr lang="en-US" dirty="0" err="1"/>
              <a:t>een</a:t>
            </a:r>
            <a:r>
              <a:rPr lang="en-US" dirty="0"/>
              <a:t> </a:t>
            </a:r>
            <a:r>
              <a:rPr lang="en-US" dirty="0" err="1"/>
              <a:t>spanningsverschil</a:t>
            </a:r>
            <a:r>
              <a:rPr lang="en-US" dirty="0"/>
              <a:t>. Spanning </a:t>
            </a:r>
            <a:r>
              <a:rPr lang="en-US" dirty="0" err="1"/>
              <a:t>staat</a:t>
            </a:r>
            <a:r>
              <a:rPr lang="en-US" dirty="0"/>
              <a:t> </a:t>
            </a:r>
            <a:r>
              <a:rPr lang="en-US" dirty="0" err="1"/>
              <a:t>dus</a:t>
            </a:r>
            <a:r>
              <a:rPr lang="en-US" dirty="0"/>
              <a:t> ook </a:t>
            </a:r>
            <a:r>
              <a:rPr lang="en-US" dirty="0" err="1"/>
              <a:t>altijd</a:t>
            </a:r>
            <a:r>
              <a:rPr lang="en-US" dirty="0"/>
              <a:t> TUSSEN twee </a:t>
            </a:r>
            <a:r>
              <a:rPr lang="en-US" dirty="0" err="1"/>
              <a:t>punten</a:t>
            </a:r>
            <a:r>
              <a:rPr lang="en-US" dirty="0"/>
              <a:t>. </a:t>
            </a:r>
            <a:r>
              <a:rPr lang="en-US" dirty="0" err="1"/>
              <a:t>Stroom</a:t>
            </a:r>
            <a:r>
              <a:rPr lang="en-US" dirty="0"/>
              <a:t> </a:t>
            </a:r>
            <a:r>
              <a:rPr lang="en-US" dirty="0" err="1"/>
              <a:t>loopt</a:t>
            </a:r>
            <a:r>
              <a:rPr lang="en-US" dirty="0"/>
              <a:t> door </a:t>
            </a:r>
            <a:r>
              <a:rPr lang="en-US" dirty="0" err="1"/>
              <a:t>iets</a:t>
            </a:r>
            <a:r>
              <a:rPr lang="en-US" dirty="0"/>
              <a:t>, maar spanning is </a:t>
            </a:r>
            <a:r>
              <a:rPr lang="en-US" dirty="0" err="1"/>
              <a:t>altijd</a:t>
            </a:r>
            <a:r>
              <a:rPr lang="en-US" dirty="0"/>
              <a:t> </a:t>
            </a:r>
            <a:r>
              <a:rPr lang="en-US" dirty="0" err="1"/>
              <a:t>een</a:t>
            </a:r>
            <a:r>
              <a:rPr lang="en-US" dirty="0"/>
              <a:t> </a:t>
            </a:r>
            <a:r>
              <a:rPr lang="en-US" dirty="0" err="1"/>
              <a:t>verschil</a:t>
            </a:r>
            <a:r>
              <a:rPr lang="en-US"/>
              <a:t>. </a:t>
            </a:r>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13</a:t>
            </a:fld>
            <a:endParaRPr lang="nl-NL"/>
          </a:p>
        </p:txBody>
      </p:sp>
    </p:spTree>
    <p:extLst>
      <p:ext uri="{BB962C8B-B14F-4D97-AF65-F5344CB8AC3E}">
        <p14:creationId xmlns:p14="http://schemas.microsoft.com/office/powerpoint/2010/main" val="84093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Kunnen</a:t>
            </a:r>
            <a:r>
              <a:rPr lang="en-US" dirty="0"/>
              <a:t> we er ook aan </a:t>
            </a:r>
            <a:r>
              <a:rPr lang="en-US" dirty="0" err="1"/>
              <a:t>rekenen</a:t>
            </a:r>
            <a:r>
              <a:rPr lang="en-US" dirty="0"/>
              <a:t>?</a:t>
            </a:r>
          </a:p>
          <a:p>
            <a:r>
              <a:rPr lang="en-US" dirty="0" err="1"/>
              <a:t>Jazeker</a:t>
            </a:r>
            <a:r>
              <a:rPr lang="en-US" dirty="0"/>
              <a:t>. Wet van Ohm. U is de </a:t>
            </a:r>
            <a:r>
              <a:rPr lang="en-US" dirty="0" err="1"/>
              <a:t>grootheid</a:t>
            </a:r>
            <a:r>
              <a:rPr lang="en-US" dirty="0"/>
              <a:t> (</a:t>
            </a:r>
            <a:r>
              <a:rPr lang="en-US" dirty="0" err="1"/>
              <a:t>soms</a:t>
            </a:r>
            <a:r>
              <a:rPr lang="en-US" dirty="0"/>
              <a:t> ook V), V is de </a:t>
            </a:r>
            <a:r>
              <a:rPr lang="en-US" dirty="0" err="1"/>
              <a:t>eenheid</a:t>
            </a:r>
            <a:r>
              <a:rPr lang="en-US" dirty="0"/>
              <a:t> van spanning. Wat is </a:t>
            </a:r>
            <a:r>
              <a:rPr lang="en-US" dirty="0" err="1"/>
              <a:t>een</a:t>
            </a:r>
            <a:r>
              <a:rPr lang="en-US" dirty="0"/>
              <a:t> </a:t>
            </a:r>
            <a:r>
              <a:rPr lang="en-US" dirty="0" err="1"/>
              <a:t>grootheid</a:t>
            </a:r>
            <a:r>
              <a:rPr lang="en-US" dirty="0"/>
              <a:t>? </a:t>
            </a:r>
            <a:r>
              <a:rPr lang="en-US" dirty="0" err="1"/>
              <a:t>Lengte</a:t>
            </a:r>
            <a:r>
              <a:rPr lang="en-US" dirty="0"/>
              <a:t> is </a:t>
            </a:r>
            <a:r>
              <a:rPr lang="en-US" dirty="0" err="1"/>
              <a:t>bijvoorbeeld</a:t>
            </a:r>
            <a:r>
              <a:rPr lang="en-US" dirty="0"/>
              <a:t> </a:t>
            </a:r>
            <a:r>
              <a:rPr lang="en-US" dirty="0" err="1"/>
              <a:t>een</a:t>
            </a:r>
            <a:r>
              <a:rPr lang="en-US" dirty="0"/>
              <a:t> </a:t>
            </a:r>
            <a:r>
              <a:rPr lang="en-US" dirty="0" err="1"/>
              <a:t>grootheid</a:t>
            </a:r>
            <a:r>
              <a:rPr lang="en-US" dirty="0"/>
              <a:t>. Meter is de </a:t>
            </a:r>
            <a:r>
              <a:rPr lang="en-US" dirty="0" err="1"/>
              <a:t>eenheid</a:t>
            </a:r>
            <a:r>
              <a:rPr lang="en-US" dirty="0"/>
              <a:t> van de </a:t>
            </a:r>
            <a:r>
              <a:rPr lang="en-US" dirty="0" err="1"/>
              <a:t>grootheid</a:t>
            </a:r>
            <a:r>
              <a:rPr lang="en-US" dirty="0"/>
              <a:t> </a:t>
            </a:r>
            <a:r>
              <a:rPr lang="en-US" dirty="0" err="1"/>
              <a:t>lengte</a:t>
            </a:r>
            <a:r>
              <a:rPr lang="en-US" dirty="0"/>
              <a:t>...</a:t>
            </a:r>
          </a:p>
          <a:p>
            <a:r>
              <a:rPr lang="en-US" dirty="0"/>
              <a:t>Hoe </a:t>
            </a:r>
            <a:r>
              <a:rPr lang="en-US" dirty="0" err="1"/>
              <a:t>kun</a:t>
            </a:r>
            <a:r>
              <a:rPr lang="en-US" dirty="0"/>
              <a:t> je </a:t>
            </a:r>
            <a:r>
              <a:rPr lang="en-US" dirty="0" err="1"/>
              <a:t>formules</a:t>
            </a:r>
            <a:r>
              <a:rPr lang="en-US" dirty="0"/>
              <a:t> </a:t>
            </a:r>
            <a:r>
              <a:rPr lang="en-US" dirty="0" err="1"/>
              <a:t>omrekenen</a:t>
            </a:r>
            <a:r>
              <a:rPr lang="en-US" dirty="0"/>
              <a:t>? </a:t>
            </a:r>
          </a:p>
          <a:p>
            <a:pPr marL="171450" indent="-171450">
              <a:buFontTx/>
              <a:buChar char="-"/>
            </a:pPr>
            <a:r>
              <a:rPr lang="en-US" dirty="0"/>
              <a:t>je </a:t>
            </a:r>
            <a:r>
              <a:rPr lang="en-US" dirty="0" err="1"/>
              <a:t>kan</a:t>
            </a:r>
            <a:r>
              <a:rPr lang="en-US" dirty="0"/>
              <a:t> </a:t>
            </a:r>
            <a:r>
              <a:rPr lang="en-US" dirty="0" err="1"/>
              <a:t>altijd</a:t>
            </a:r>
            <a:r>
              <a:rPr lang="en-US" dirty="0"/>
              <a:t> links en </a:t>
            </a:r>
            <a:r>
              <a:rPr lang="en-US" dirty="0" err="1"/>
              <a:t>rechts</a:t>
            </a:r>
            <a:r>
              <a:rPr lang="en-US" dirty="0"/>
              <a:t> </a:t>
            </a:r>
            <a:r>
              <a:rPr lang="en-US" dirty="0" err="1"/>
              <a:t>omwisselen</a:t>
            </a:r>
            <a:r>
              <a:rPr lang="en-US" dirty="0"/>
              <a:t> (</a:t>
            </a:r>
            <a:r>
              <a:rPr lang="en-US" dirty="0" err="1"/>
              <a:t>als</a:t>
            </a:r>
            <a:r>
              <a:rPr lang="en-US" dirty="0"/>
              <a:t> =)</a:t>
            </a:r>
          </a:p>
          <a:p>
            <a:pPr marL="171450" indent="-171450">
              <a:buFontTx/>
              <a:buChar char="-"/>
            </a:pPr>
            <a:r>
              <a:rPr lang="en-US" dirty="0"/>
              <a:t>je mag links en </a:t>
            </a:r>
            <a:r>
              <a:rPr lang="en-US" dirty="0" err="1"/>
              <a:t>rechts</a:t>
            </a:r>
            <a:r>
              <a:rPr lang="en-US" dirty="0"/>
              <a:t> </a:t>
            </a:r>
            <a:r>
              <a:rPr lang="en-US" dirty="0" err="1"/>
              <a:t>alles</a:t>
            </a:r>
            <a:r>
              <a:rPr lang="en-US" dirty="0"/>
              <a:t> </a:t>
            </a:r>
            <a:r>
              <a:rPr lang="en-US" dirty="0" err="1"/>
              <a:t>doen</a:t>
            </a:r>
            <a:r>
              <a:rPr lang="en-US" dirty="0"/>
              <a:t> </a:t>
            </a:r>
            <a:r>
              <a:rPr lang="en-US" dirty="0" err="1"/>
              <a:t>als</a:t>
            </a:r>
            <a:r>
              <a:rPr lang="en-US" dirty="0"/>
              <a:t> je het maar </a:t>
            </a:r>
            <a:r>
              <a:rPr lang="en-US" dirty="0" err="1"/>
              <a:t>gelijk</a:t>
            </a:r>
            <a:r>
              <a:rPr lang="en-US" dirty="0"/>
              <a:t> </a:t>
            </a:r>
            <a:r>
              <a:rPr lang="en-US" dirty="0" err="1"/>
              <a:t>doet</a:t>
            </a:r>
            <a:r>
              <a:rPr lang="en-US" dirty="0"/>
              <a:t> links en </a:t>
            </a:r>
            <a:r>
              <a:rPr lang="en-US" dirty="0" err="1"/>
              <a:t>rechts</a:t>
            </a:r>
            <a:r>
              <a:rPr lang="en-US" dirty="0"/>
              <a:t> (</a:t>
            </a:r>
            <a:r>
              <a:rPr lang="en-US" dirty="0" err="1"/>
              <a:t>behalve</a:t>
            </a:r>
            <a:r>
              <a:rPr lang="en-US" dirty="0"/>
              <a:t> </a:t>
            </a:r>
            <a:r>
              <a:rPr lang="en-US" dirty="0" err="1"/>
              <a:t>dingen</a:t>
            </a:r>
            <a:r>
              <a:rPr lang="en-US" dirty="0"/>
              <a:t> met </a:t>
            </a:r>
            <a:r>
              <a:rPr lang="en-US" dirty="0" err="1"/>
              <a:t>nul</a:t>
            </a:r>
            <a:r>
              <a:rPr lang="en-US" dirty="0"/>
              <a:t>). Je </a:t>
            </a:r>
            <a:r>
              <a:rPr lang="en-US" dirty="0" err="1"/>
              <a:t>kan</a:t>
            </a:r>
            <a:r>
              <a:rPr lang="en-US" dirty="0"/>
              <a:t> </a:t>
            </a:r>
            <a:r>
              <a:rPr lang="en-US" dirty="0" err="1"/>
              <a:t>dit</a:t>
            </a:r>
            <a:r>
              <a:rPr lang="en-US" dirty="0"/>
              <a:t> ook even op het whiteboard laten </a:t>
            </a:r>
            <a:r>
              <a:rPr lang="en-US" dirty="0" err="1"/>
              <a:t>zien</a:t>
            </a:r>
            <a:r>
              <a:rPr lang="en-US" dirty="0"/>
              <a:t>.</a:t>
            </a:r>
          </a:p>
          <a:p>
            <a:pPr marL="0" indent="0">
              <a:buFontTx/>
              <a:buNone/>
            </a:pPr>
            <a:endParaRPr lang="nl-NL" dirty="0"/>
          </a:p>
        </p:txBody>
      </p:sp>
      <p:sp>
        <p:nvSpPr>
          <p:cNvPr id="4" name="Slide Number Placeholder 3"/>
          <p:cNvSpPr>
            <a:spLocks noGrp="1"/>
          </p:cNvSpPr>
          <p:nvPr>
            <p:ph type="sldNum" sz="quarter" idx="5"/>
          </p:nvPr>
        </p:nvSpPr>
        <p:spPr/>
        <p:txBody>
          <a:bodyPr/>
          <a:lstStyle/>
          <a:p>
            <a:fld id="{4425813C-9471-485A-BFE4-80D5CFB666CA}" type="slidenum">
              <a:rPr lang="nl-NL" smtClean="0"/>
              <a:t>17</a:t>
            </a:fld>
            <a:endParaRPr lang="nl-NL"/>
          </a:p>
        </p:txBody>
      </p:sp>
    </p:spTree>
    <p:extLst>
      <p:ext uri="{BB962C8B-B14F-4D97-AF65-F5344CB8AC3E}">
        <p14:creationId xmlns:p14="http://schemas.microsoft.com/office/powerpoint/2010/main" val="73031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 HET WHITEBOARD UITVOEREN</a:t>
            </a:r>
            <a:endParaRPr lang="nl-NL" dirty="0"/>
          </a:p>
        </p:txBody>
      </p:sp>
      <p:sp>
        <p:nvSpPr>
          <p:cNvPr id="4" name="Slide Number Placeholder 3"/>
          <p:cNvSpPr>
            <a:spLocks noGrp="1"/>
          </p:cNvSpPr>
          <p:nvPr>
            <p:ph type="sldNum" sz="quarter" idx="5"/>
          </p:nvPr>
        </p:nvSpPr>
        <p:spPr/>
        <p:txBody>
          <a:bodyPr/>
          <a:lstStyle/>
          <a:p>
            <a:fld id="{4425813C-9471-485A-BFE4-80D5CFB666CA}" type="slidenum">
              <a:rPr lang="nl-NL" smtClean="0"/>
              <a:t>21</a:t>
            </a:fld>
            <a:endParaRPr lang="nl-NL"/>
          </a:p>
        </p:txBody>
      </p:sp>
    </p:spTree>
    <p:extLst>
      <p:ext uri="{BB962C8B-B14F-4D97-AF65-F5344CB8AC3E}">
        <p14:creationId xmlns:p14="http://schemas.microsoft.com/office/powerpoint/2010/main" val="101027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18C2B-AD36-83F2-A731-6FEE6BE3E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799AE-9D1C-1C3D-FD44-67DCE276A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EC8BB-E7FC-4C59-04D5-95B969E04807}"/>
              </a:ext>
            </a:extLst>
          </p:cNvPr>
          <p:cNvSpPr>
            <a:spLocks noGrp="1"/>
          </p:cNvSpPr>
          <p:nvPr>
            <p:ph type="body" idx="1"/>
          </p:nvPr>
        </p:nvSpPr>
        <p:spPr/>
        <p:txBody>
          <a:bodyPr/>
          <a:lstStyle/>
          <a:p>
            <a:r>
              <a:rPr lang="en-US" dirty="0"/>
              <a:t>OP HET WHITEBOARD UITVOEREN</a:t>
            </a:r>
            <a:endParaRPr lang="nl-NL" dirty="0"/>
          </a:p>
        </p:txBody>
      </p:sp>
      <p:sp>
        <p:nvSpPr>
          <p:cNvPr id="4" name="Slide Number Placeholder 3">
            <a:extLst>
              <a:ext uri="{FF2B5EF4-FFF2-40B4-BE49-F238E27FC236}">
                <a16:creationId xmlns:a16="http://schemas.microsoft.com/office/drawing/2014/main" id="{98B44BCF-DF1D-F033-9648-7B34D48B1AC3}"/>
              </a:ext>
            </a:extLst>
          </p:cNvPr>
          <p:cNvSpPr>
            <a:spLocks noGrp="1"/>
          </p:cNvSpPr>
          <p:nvPr>
            <p:ph type="sldNum" sz="quarter" idx="5"/>
          </p:nvPr>
        </p:nvSpPr>
        <p:spPr/>
        <p:txBody>
          <a:bodyPr/>
          <a:lstStyle/>
          <a:p>
            <a:fld id="{4425813C-9471-485A-BFE4-80D5CFB666CA}" type="slidenum">
              <a:rPr lang="nl-NL" smtClean="0"/>
              <a:t>22</a:t>
            </a:fld>
            <a:endParaRPr lang="nl-NL"/>
          </a:p>
        </p:txBody>
      </p:sp>
    </p:spTree>
    <p:extLst>
      <p:ext uri="{BB962C8B-B14F-4D97-AF65-F5344CB8AC3E}">
        <p14:creationId xmlns:p14="http://schemas.microsoft.com/office/powerpoint/2010/main" val="239808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EE6D-597E-86CB-9354-D2DD31E02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1FABE-D4DD-0C05-74BC-976BBAFBB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47A0E-AE1F-1652-57F9-F36875A03F12}"/>
              </a:ext>
            </a:extLst>
          </p:cNvPr>
          <p:cNvSpPr>
            <a:spLocks noGrp="1"/>
          </p:cNvSpPr>
          <p:nvPr>
            <p:ph type="body" idx="1"/>
          </p:nvPr>
        </p:nvSpPr>
        <p:spPr/>
        <p:txBody>
          <a:bodyPr/>
          <a:lstStyle/>
          <a:p>
            <a:r>
              <a:rPr lang="en-US" dirty="0"/>
              <a:t>OP HET WHITEBOARD UITVOEREN</a:t>
            </a:r>
            <a:endParaRPr lang="nl-NL" dirty="0"/>
          </a:p>
        </p:txBody>
      </p:sp>
      <p:sp>
        <p:nvSpPr>
          <p:cNvPr id="4" name="Slide Number Placeholder 3">
            <a:extLst>
              <a:ext uri="{FF2B5EF4-FFF2-40B4-BE49-F238E27FC236}">
                <a16:creationId xmlns:a16="http://schemas.microsoft.com/office/drawing/2014/main" id="{263BE0B8-EA93-D3DB-09F3-4A7A24F87842}"/>
              </a:ext>
            </a:extLst>
          </p:cNvPr>
          <p:cNvSpPr>
            <a:spLocks noGrp="1"/>
          </p:cNvSpPr>
          <p:nvPr>
            <p:ph type="sldNum" sz="quarter" idx="5"/>
          </p:nvPr>
        </p:nvSpPr>
        <p:spPr/>
        <p:txBody>
          <a:bodyPr/>
          <a:lstStyle/>
          <a:p>
            <a:fld id="{4425813C-9471-485A-BFE4-80D5CFB666CA}" type="slidenum">
              <a:rPr lang="nl-NL" smtClean="0"/>
              <a:t>23</a:t>
            </a:fld>
            <a:endParaRPr lang="nl-NL"/>
          </a:p>
        </p:txBody>
      </p:sp>
    </p:spTree>
    <p:extLst>
      <p:ext uri="{BB962C8B-B14F-4D97-AF65-F5344CB8AC3E}">
        <p14:creationId xmlns:p14="http://schemas.microsoft.com/office/powerpoint/2010/main" val="305366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77C4-D8BE-DF9D-1581-68F41C32E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2E616-103C-C423-E392-81C4F4B15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60826-21CB-20F1-EC04-3092DEC0CB0F}"/>
              </a:ext>
            </a:extLst>
          </p:cNvPr>
          <p:cNvSpPr>
            <a:spLocks noGrp="1"/>
          </p:cNvSpPr>
          <p:nvPr>
            <p:ph type="body" idx="1"/>
          </p:nvPr>
        </p:nvSpPr>
        <p:spPr/>
        <p:txBody>
          <a:bodyPr/>
          <a:lstStyle/>
          <a:p>
            <a:r>
              <a:rPr lang="en-US" dirty="0"/>
              <a:t>OP HET WHITEBOARD UITVOEREN</a:t>
            </a:r>
            <a:endParaRPr lang="nl-NL" dirty="0"/>
          </a:p>
        </p:txBody>
      </p:sp>
      <p:sp>
        <p:nvSpPr>
          <p:cNvPr id="4" name="Slide Number Placeholder 3">
            <a:extLst>
              <a:ext uri="{FF2B5EF4-FFF2-40B4-BE49-F238E27FC236}">
                <a16:creationId xmlns:a16="http://schemas.microsoft.com/office/drawing/2014/main" id="{3AEC67DB-E9F6-B340-5F06-9E036AA8F630}"/>
              </a:ext>
            </a:extLst>
          </p:cNvPr>
          <p:cNvSpPr>
            <a:spLocks noGrp="1"/>
          </p:cNvSpPr>
          <p:nvPr>
            <p:ph type="sldNum" sz="quarter" idx="5"/>
          </p:nvPr>
        </p:nvSpPr>
        <p:spPr/>
        <p:txBody>
          <a:bodyPr/>
          <a:lstStyle/>
          <a:p>
            <a:fld id="{4425813C-9471-485A-BFE4-80D5CFB666CA}" type="slidenum">
              <a:rPr lang="nl-NL" smtClean="0"/>
              <a:t>24</a:t>
            </a:fld>
            <a:endParaRPr lang="nl-NL"/>
          </a:p>
        </p:txBody>
      </p:sp>
    </p:spTree>
    <p:extLst>
      <p:ext uri="{BB962C8B-B14F-4D97-AF65-F5344CB8AC3E}">
        <p14:creationId xmlns:p14="http://schemas.microsoft.com/office/powerpoint/2010/main" val="147699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93C81-9127-0275-ABBB-C34DBAF8C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2CFD6-AA26-42FC-E783-72DDF2CC7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77233-A78B-255D-1FBF-891302CCAF87}"/>
              </a:ext>
            </a:extLst>
          </p:cNvPr>
          <p:cNvSpPr>
            <a:spLocks noGrp="1"/>
          </p:cNvSpPr>
          <p:nvPr>
            <p:ph type="body" idx="1"/>
          </p:nvPr>
        </p:nvSpPr>
        <p:spPr/>
        <p:txBody>
          <a:bodyPr/>
          <a:lstStyle/>
          <a:p>
            <a:r>
              <a:rPr lang="en-US" dirty="0"/>
              <a:t>OP HET WHITEBOARD UITVOEREN</a:t>
            </a:r>
            <a:endParaRPr lang="nl-NL" dirty="0"/>
          </a:p>
        </p:txBody>
      </p:sp>
      <p:sp>
        <p:nvSpPr>
          <p:cNvPr id="4" name="Slide Number Placeholder 3">
            <a:extLst>
              <a:ext uri="{FF2B5EF4-FFF2-40B4-BE49-F238E27FC236}">
                <a16:creationId xmlns:a16="http://schemas.microsoft.com/office/drawing/2014/main" id="{B74AEE8A-85E6-0910-0E9B-48D6BC0B1C0F}"/>
              </a:ext>
            </a:extLst>
          </p:cNvPr>
          <p:cNvSpPr>
            <a:spLocks noGrp="1"/>
          </p:cNvSpPr>
          <p:nvPr>
            <p:ph type="sldNum" sz="quarter" idx="5"/>
          </p:nvPr>
        </p:nvSpPr>
        <p:spPr/>
        <p:txBody>
          <a:bodyPr/>
          <a:lstStyle/>
          <a:p>
            <a:fld id="{4425813C-9471-485A-BFE4-80D5CFB666CA}" type="slidenum">
              <a:rPr lang="nl-NL" smtClean="0"/>
              <a:t>25</a:t>
            </a:fld>
            <a:endParaRPr lang="nl-NL"/>
          </a:p>
        </p:txBody>
      </p:sp>
    </p:spTree>
    <p:extLst>
      <p:ext uri="{BB962C8B-B14F-4D97-AF65-F5344CB8AC3E}">
        <p14:creationId xmlns:p14="http://schemas.microsoft.com/office/powerpoint/2010/main" val="364582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kennen het allemaal spanning. Stroom komt uit de muur, uit stopcontact, noem maar op. Maar het zijn eigenlijk nog best lastige concepten. En waar ik mee ga beginnen is dat er deeltjes zijn en die kunnen een plus en min lading hebben.</a:t>
            </a:r>
          </a:p>
        </p:txBody>
      </p:sp>
      <p:sp>
        <p:nvSpPr>
          <p:cNvPr id="4" name="Slide Number Placeholder 3"/>
          <p:cNvSpPr>
            <a:spLocks noGrp="1"/>
          </p:cNvSpPr>
          <p:nvPr>
            <p:ph type="sldNum" sz="quarter" idx="5"/>
          </p:nvPr>
        </p:nvSpPr>
        <p:spPr/>
        <p:txBody>
          <a:bodyPr/>
          <a:lstStyle/>
          <a:p>
            <a:fld id="{58E864A4-E328-41BD-B2EF-54D9A1F5F945}" type="slidenum">
              <a:rPr lang="nl-NL" smtClean="0"/>
              <a:t>2</a:t>
            </a:fld>
            <a:endParaRPr lang="nl-NL"/>
          </a:p>
        </p:txBody>
      </p:sp>
    </p:spTree>
    <p:extLst>
      <p:ext uri="{BB962C8B-B14F-4D97-AF65-F5344CB8AC3E}">
        <p14:creationId xmlns:p14="http://schemas.microsoft.com/office/powerpoint/2010/main" val="3540633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48F6A-601B-33D3-0E09-39D58CE9C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F46EB-E7DC-FDE5-0831-3218644A7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83EE2-7407-3D90-BA26-A65FEED787D0}"/>
              </a:ext>
            </a:extLst>
          </p:cNvPr>
          <p:cNvSpPr>
            <a:spLocks noGrp="1"/>
          </p:cNvSpPr>
          <p:nvPr>
            <p:ph type="body" idx="1"/>
          </p:nvPr>
        </p:nvSpPr>
        <p:spPr/>
        <p:txBody>
          <a:bodyPr/>
          <a:lstStyle/>
          <a:p>
            <a:r>
              <a:rPr lang="en-US" dirty="0"/>
              <a:t>OP HET WHITEBOARD UITVOEREN</a:t>
            </a:r>
            <a:endParaRPr lang="nl-NL" dirty="0"/>
          </a:p>
        </p:txBody>
      </p:sp>
      <p:sp>
        <p:nvSpPr>
          <p:cNvPr id="4" name="Slide Number Placeholder 3">
            <a:extLst>
              <a:ext uri="{FF2B5EF4-FFF2-40B4-BE49-F238E27FC236}">
                <a16:creationId xmlns:a16="http://schemas.microsoft.com/office/drawing/2014/main" id="{971AEFC7-AC7D-B50F-AE47-05FCA917DEE6}"/>
              </a:ext>
            </a:extLst>
          </p:cNvPr>
          <p:cNvSpPr>
            <a:spLocks noGrp="1"/>
          </p:cNvSpPr>
          <p:nvPr>
            <p:ph type="sldNum" sz="quarter" idx="5"/>
          </p:nvPr>
        </p:nvSpPr>
        <p:spPr/>
        <p:txBody>
          <a:bodyPr/>
          <a:lstStyle/>
          <a:p>
            <a:fld id="{4425813C-9471-485A-BFE4-80D5CFB666CA}" type="slidenum">
              <a:rPr lang="nl-NL" smtClean="0"/>
              <a:t>26</a:t>
            </a:fld>
            <a:endParaRPr lang="nl-NL"/>
          </a:p>
        </p:txBody>
      </p:sp>
    </p:spTree>
    <p:extLst>
      <p:ext uri="{BB962C8B-B14F-4D97-AF65-F5344CB8AC3E}">
        <p14:creationId xmlns:p14="http://schemas.microsoft.com/office/powerpoint/2010/main" val="1484719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425813C-9471-485A-BFE4-80D5CFB666CA}" type="slidenum">
              <a:rPr lang="nl-NL" smtClean="0"/>
              <a:t>28</a:t>
            </a:fld>
            <a:endParaRPr lang="nl-NL"/>
          </a:p>
        </p:txBody>
      </p:sp>
    </p:spTree>
    <p:extLst>
      <p:ext uri="{BB962C8B-B14F-4D97-AF65-F5344CB8AC3E}">
        <p14:creationId xmlns:p14="http://schemas.microsoft.com/office/powerpoint/2010/main" val="40387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hebben protonen, die hebben een plus lading en we hebben elektronen en die hebben een min lading. Er is een elektromagnetische kracht. En dat wil zeggen dat plus deeltjes houden van min deeltjes en min deeltjes houden van plus deeltjes. Het houdt ook in dat plus deeltjes andere plus deeltjes afstoten (en min min). </a:t>
            </a:r>
          </a:p>
        </p:txBody>
      </p:sp>
      <p:sp>
        <p:nvSpPr>
          <p:cNvPr id="4" name="Slide Number Placeholder 3"/>
          <p:cNvSpPr>
            <a:spLocks noGrp="1"/>
          </p:cNvSpPr>
          <p:nvPr>
            <p:ph type="sldNum" sz="quarter" idx="5"/>
          </p:nvPr>
        </p:nvSpPr>
        <p:spPr/>
        <p:txBody>
          <a:bodyPr/>
          <a:lstStyle/>
          <a:p>
            <a:fld id="{58E864A4-E328-41BD-B2EF-54D9A1F5F945}" type="slidenum">
              <a:rPr lang="nl-NL" smtClean="0"/>
              <a:t>3</a:t>
            </a:fld>
            <a:endParaRPr lang="nl-NL"/>
          </a:p>
        </p:txBody>
      </p:sp>
    </p:spTree>
    <p:extLst>
      <p:ext uri="{BB962C8B-B14F-4D97-AF65-F5344CB8AC3E}">
        <p14:creationId xmlns:p14="http://schemas.microsoft.com/office/powerpoint/2010/main" val="273845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Tussen plus en min deeltjes is een soort liefdesaffaire, ze willen graag naar elkaar toe.</a:t>
            </a:r>
          </a:p>
          <a:p>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4</a:t>
            </a:fld>
            <a:endParaRPr lang="nl-NL"/>
          </a:p>
        </p:txBody>
      </p:sp>
    </p:spTree>
    <p:extLst>
      <p:ext uri="{BB962C8B-B14F-4D97-AF65-F5344CB8AC3E}">
        <p14:creationId xmlns:p14="http://schemas.microsoft.com/office/powerpoint/2010/main" val="404358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zien dit ook echt, bijvoorbeeld bij statische elektriciteit. Stel dat je met een ballon over je haar heen gaat dan ben je eigenlijk er min deeltjes (elektronen) op aan het smeren. Wat er dan gebeurt is dat ze elkaar gaan afstoten. Dus de haren gaan uit elkaar staan. Tevens worden ze door de omgeving (want iets meer plus) aangetrokken.</a:t>
            </a:r>
          </a:p>
        </p:txBody>
      </p:sp>
      <p:sp>
        <p:nvSpPr>
          <p:cNvPr id="4" name="Slide Number Placeholder 3"/>
          <p:cNvSpPr>
            <a:spLocks noGrp="1"/>
          </p:cNvSpPr>
          <p:nvPr>
            <p:ph type="sldNum" sz="quarter" idx="5"/>
          </p:nvPr>
        </p:nvSpPr>
        <p:spPr/>
        <p:txBody>
          <a:bodyPr/>
          <a:lstStyle/>
          <a:p>
            <a:fld id="{58E864A4-E328-41BD-B2EF-54D9A1F5F945}" type="slidenum">
              <a:rPr lang="nl-NL" smtClean="0"/>
              <a:t>5</a:t>
            </a:fld>
            <a:endParaRPr lang="nl-NL"/>
          </a:p>
        </p:txBody>
      </p:sp>
    </p:spTree>
    <p:extLst>
      <p:ext uri="{BB962C8B-B14F-4D97-AF65-F5344CB8AC3E}">
        <p14:creationId xmlns:p14="http://schemas.microsoft.com/office/powerpoint/2010/main" val="288502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58E864A4-E328-41BD-B2EF-54D9A1F5F945}" type="slidenum">
              <a:rPr lang="nl-NL" smtClean="0"/>
              <a:t>6</a:t>
            </a:fld>
            <a:endParaRPr lang="nl-NL"/>
          </a:p>
        </p:txBody>
      </p:sp>
    </p:spTree>
    <p:extLst>
      <p:ext uri="{BB962C8B-B14F-4D97-AF65-F5344CB8AC3E}">
        <p14:creationId xmlns:p14="http://schemas.microsoft.com/office/powerpoint/2010/main" val="316129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 </a:t>
            </a:r>
            <a:r>
              <a:rPr lang="en-US" dirty="0" err="1"/>
              <a:t>gaan</a:t>
            </a:r>
            <a:r>
              <a:rPr lang="en-US" dirty="0"/>
              <a:t> </a:t>
            </a:r>
            <a:r>
              <a:rPr lang="en-US" dirty="0" err="1"/>
              <a:t>elkaar</a:t>
            </a:r>
            <a:r>
              <a:rPr lang="en-US" dirty="0"/>
              <a:t> </a:t>
            </a:r>
            <a:r>
              <a:rPr lang="en-US" dirty="0" err="1"/>
              <a:t>aantrekken</a:t>
            </a:r>
            <a:r>
              <a:rPr lang="en-US" dirty="0"/>
              <a:t>, maar het </a:t>
            </a:r>
            <a:r>
              <a:rPr lang="en-US" dirty="0" err="1"/>
              <a:t>zal</a:t>
            </a:r>
            <a:r>
              <a:rPr lang="en-US" dirty="0"/>
              <a:t> </a:t>
            </a:r>
            <a:r>
              <a:rPr lang="en-US" dirty="0" err="1"/>
              <a:t>vooral</a:t>
            </a:r>
            <a:r>
              <a:rPr lang="en-US" dirty="0"/>
              <a:t> het electron </a:t>
            </a:r>
            <a:r>
              <a:rPr lang="en-US" dirty="0" err="1"/>
              <a:t>zijn</a:t>
            </a:r>
            <a:r>
              <a:rPr lang="en-US" dirty="0"/>
              <a:t> wat </a:t>
            </a:r>
            <a:r>
              <a:rPr lang="en-US" dirty="0" err="1"/>
              <a:t>gaat</a:t>
            </a:r>
            <a:r>
              <a:rPr lang="en-US" dirty="0"/>
              <a:t> </a:t>
            </a:r>
            <a:r>
              <a:rPr lang="en-US" dirty="0" err="1"/>
              <a:t>bewegen</a:t>
            </a:r>
            <a:r>
              <a:rPr lang="en-US" dirty="0"/>
              <a:t> want het proton is </a:t>
            </a:r>
            <a:r>
              <a:rPr lang="en-US" dirty="0" err="1"/>
              <a:t>veel</a:t>
            </a:r>
            <a:r>
              <a:rPr lang="en-US" dirty="0"/>
              <a:t> </a:t>
            </a:r>
            <a:r>
              <a:rPr lang="en-US" dirty="0" err="1"/>
              <a:t>zwaarder</a:t>
            </a:r>
            <a:r>
              <a:rPr lang="en-US" dirty="0"/>
              <a:t> dan het electron.</a:t>
            </a:r>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7</a:t>
            </a:fld>
            <a:endParaRPr lang="nl-NL"/>
          </a:p>
        </p:txBody>
      </p:sp>
    </p:spTree>
    <p:extLst>
      <p:ext uri="{BB962C8B-B14F-4D97-AF65-F5344CB8AC3E}">
        <p14:creationId xmlns:p14="http://schemas.microsoft.com/office/powerpoint/2010/main" val="126546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Protonen</a:t>
            </a:r>
            <a:r>
              <a:rPr lang="en-US" dirty="0"/>
              <a:t> en </a:t>
            </a:r>
            <a:r>
              <a:rPr lang="en-US" dirty="0" err="1"/>
              <a:t>neutronen</a:t>
            </a:r>
            <a:r>
              <a:rPr lang="en-US" dirty="0"/>
              <a:t> </a:t>
            </a:r>
            <a:r>
              <a:rPr lang="en-US" dirty="0" err="1"/>
              <a:t>samen</a:t>
            </a:r>
            <a:r>
              <a:rPr lang="en-US" dirty="0"/>
              <a:t> </a:t>
            </a:r>
            <a:r>
              <a:rPr lang="en-US" dirty="0" err="1"/>
              <a:t>vormen</a:t>
            </a:r>
            <a:r>
              <a:rPr lang="en-US" dirty="0"/>
              <a:t> de kern van </a:t>
            </a:r>
            <a:r>
              <a:rPr lang="en-US" dirty="0" err="1"/>
              <a:t>atomen</a:t>
            </a:r>
            <a:r>
              <a:rPr lang="en-US" dirty="0"/>
              <a:t>. Hier </a:t>
            </a:r>
            <a:r>
              <a:rPr lang="en-US" dirty="0" err="1"/>
              <a:t>zie</a:t>
            </a:r>
            <a:r>
              <a:rPr lang="en-US" dirty="0"/>
              <a:t> je </a:t>
            </a:r>
            <a:r>
              <a:rPr lang="en-US" dirty="0" err="1"/>
              <a:t>bijvoorbeeld</a:t>
            </a:r>
            <a:r>
              <a:rPr lang="en-US" dirty="0"/>
              <a:t> lithium, het </a:t>
            </a:r>
            <a:r>
              <a:rPr lang="en-US" dirty="0" err="1"/>
              <a:t>lichtste</a:t>
            </a:r>
            <a:r>
              <a:rPr lang="en-US" dirty="0"/>
              <a:t> </a:t>
            </a:r>
            <a:r>
              <a:rPr lang="en-US" dirty="0" err="1"/>
              <a:t>metaal</a:t>
            </a:r>
            <a:r>
              <a:rPr lang="en-US" dirty="0"/>
              <a:t>. De </a:t>
            </a:r>
            <a:r>
              <a:rPr lang="en-US" dirty="0" err="1"/>
              <a:t>elektronen</a:t>
            </a:r>
            <a:r>
              <a:rPr lang="en-US" dirty="0"/>
              <a:t> </a:t>
            </a:r>
            <a:r>
              <a:rPr lang="en-US" dirty="0" err="1"/>
              <a:t>zullen</a:t>
            </a:r>
            <a:r>
              <a:rPr lang="en-US" dirty="0"/>
              <a:t> </a:t>
            </a:r>
            <a:r>
              <a:rPr lang="en-US" dirty="0" err="1"/>
              <a:t>rond</a:t>
            </a:r>
            <a:r>
              <a:rPr lang="en-US" dirty="0"/>
              <a:t> de kern </a:t>
            </a:r>
            <a:r>
              <a:rPr lang="en-US" dirty="0" err="1"/>
              <a:t>heen</a:t>
            </a:r>
            <a:r>
              <a:rPr lang="en-US" dirty="0"/>
              <a:t> </a:t>
            </a:r>
            <a:r>
              <a:rPr lang="en-US" dirty="0" err="1"/>
              <a:t>vliegen</a:t>
            </a:r>
            <a:r>
              <a:rPr lang="en-US" dirty="0"/>
              <a:t>. </a:t>
            </a:r>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8</a:t>
            </a:fld>
            <a:endParaRPr lang="nl-NL"/>
          </a:p>
        </p:txBody>
      </p:sp>
    </p:spTree>
    <p:extLst>
      <p:ext uri="{BB962C8B-B14F-4D97-AF65-F5344CB8AC3E}">
        <p14:creationId xmlns:p14="http://schemas.microsoft.com/office/powerpoint/2010/main" val="188394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 je </a:t>
            </a:r>
            <a:r>
              <a:rPr lang="en-US" dirty="0" err="1"/>
              <a:t>meerdere</a:t>
            </a:r>
            <a:r>
              <a:rPr lang="en-US" dirty="0"/>
              <a:t> </a:t>
            </a:r>
            <a:r>
              <a:rPr lang="en-US" dirty="0" err="1"/>
              <a:t>atomen</a:t>
            </a:r>
            <a:r>
              <a:rPr lang="en-US" dirty="0"/>
              <a:t> aan </a:t>
            </a:r>
            <a:r>
              <a:rPr lang="en-US" dirty="0" err="1"/>
              <a:t>elkaar</a:t>
            </a:r>
            <a:r>
              <a:rPr lang="en-US" dirty="0"/>
              <a:t> </a:t>
            </a:r>
            <a:r>
              <a:rPr lang="en-US" dirty="0" err="1"/>
              <a:t>maakt</a:t>
            </a:r>
            <a:r>
              <a:rPr lang="en-US" dirty="0"/>
              <a:t> </a:t>
            </a:r>
            <a:r>
              <a:rPr lang="en-US" dirty="0" err="1"/>
              <a:t>heb</a:t>
            </a:r>
            <a:r>
              <a:rPr lang="en-US" dirty="0"/>
              <a:t> je </a:t>
            </a:r>
            <a:r>
              <a:rPr lang="en-US" dirty="0" err="1"/>
              <a:t>bijvoorbeeld</a:t>
            </a:r>
            <a:r>
              <a:rPr lang="en-US" dirty="0"/>
              <a:t> </a:t>
            </a:r>
            <a:r>
              <a:rPr lang="en-US" dirty="0" err="1"/>
              <a:t>een</a:t>
            </a:r>
            <a:r>
              <a:rPr lang="en-US" dirty="0"/>
              <a:t> </a:t>
            </a:r>
            <a:r>
              <a:rPr lang="en-US" dirty="0" err="1"/>
              <a:t>draad</a:t>
            </a:r>
            <a:r>
              <a:rPr lang="en-US" dirty="0"/>
              <a:t>.</a:t>
            </a:r>
            <a:endParaRPr lang="nl-NL" dirty="0"/>
          </a:p>
        </p:txBody>
      </p:sp>
      <p:sp>
        <p:nvSpPr>
          <p:cNvPr id="4" name="Slide Number Placeholder 3"/>
          <p:cNvSpPr>
            <a:spLocks noGrp="1"/>
          </p:cNvSpPr>
          <p:nvPr>
            <p:ph type="sldNum" sz="quarter" idx="5"/>
          </p:nvPr>
        </p:nvSpPr>
        <p:spPr/>
        <p:txBody>
          <a:bodyPr/>
          <a:lstStyle/>
          <a:p>
            <a:fld id="{58E864A4-E328-41BD-B2EF-54D9A1F5F945}" type="slidenum">
              <a:rPr lang="nl-NL" smtClean="0"/>
              <a:t>9</a:t>
            </a:fld>
            <a:endParaRPr lang="nl-NL"/>
          </a:p>
        </p:txBody>
      </p:sp>
    </p:spTree>
    <p:extLst>
      <p:ext uri="{BB962C8B-B14F-4D97-AF65-F5344CB8AC3E}">
        <p14:creationId xmlns:p14="http://schemas.microsoft.com/office/powerpoint/2010/main" val="64653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8075-6449-BA3F-B550-6E2B6552DE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1EE4D81-55C8-79FE-07B7-5936CE92F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F0EFDCD5-63AB-3221-F507-A4BC9F8729DF}"/>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5" name="Footer Placeholder 4">
            <a:extLst>
              <a:ext uri="{FF2B5EF4-FFF2-40B4-BE49-F238E27FC236}">
                <a16:creationId xmlns:a16="http://schemas.microsoft.com/office/drawing/2014/main" id="{8FAD8C77-0772-2612-B42D-C9279778739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11C8E36-FFD1-22E3-AD67-9A108A3ADBCC}"/>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89023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63E6-4FCA-D84E-CC55-9FBF1A0E334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7EAA542C-7EAF-B799-1068-71395B015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60D4040-6D8B-45CA-6DA5-BEBE22202342}"/>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5" name="Footer Placeholder 4">
            <a:extLst>
              <a:ext uri="{FF2B5EF4-FFF2-40B4-BE49-F238E27FC236}">
                <a16:creationId xmlns:a16="http://schemas.microsoft.com/office/drawing/2014/main" id="{50CD530A-9BAD-B16D-C02F-51B0AC938DD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2F7BC3A-6FB0-A164-9053-2683252BE726}"/>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271341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BD107-FEA3-DB6F-7A48-A4B0955449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E819DEE-6323-C355-480B-B2F219F8CC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F20092E-B0AB-850E-269D-C3CA19B4FC52}"/>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5" name="Footer Placeholder 4">
            <a:extLst>
              <a:ext uri="{FF2B5EF4-FFF2-40B4-BE49-F238E27FC236}">
                <a16:creationId xmlns:a16="http://schemas.microsoft.com/office/drawing/2014/main" id="{A721004B-18DF-7A6B-53B8-8BD5988B2A5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EB7EE3-5E68-A4B1-2E0A-67E795233ABF}"/>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352561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5DD6-9893-15B3-E1DE-864BB06BD4C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B7663A1-A738-B8C4-A6C7-902BBCD3A3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229F836-7BDB-120D-282B-CA938A736665}"/>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5" name="Footer Placeholder 4">
            <a:extLst>
              <a:ext uri="{FF2B5EF4-FFF2-40B4-BE49-F238E27FC236}">
                <a16:creationId xmlns:a16="http://schemas.microsoft.com/office/drawing/2014/main" id="{A4CA3E7C-E37A-42E0-A69B-40FEA3046BD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BA7339E-BCD2-859B-5B26-E39F8A6B60F4}"/>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287291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0AE7-7C65-B4C9-B88A-F00926CC25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DECC6FF6-5FE3-AB34-6787-63B571A95C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21C1DE-7B6C-3EEE-1499-D8C2C1EAD3F8}"/>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5" name="Footer Placeholder 4">
            <a:extLst>
              <a:ext uri="{FF2B5EF4-FFF2-40B4-BE49-F238E27FC236}">
                <a16:creationId xmlns:a16="http://schemas.microsoft.com/office/drawing/2014/main" id="{DA1988AE-CE16-7736-8E8E-CC050E3C832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AE3FF5A-E31F-48A6-899F-10B02CD6946C}"/>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288704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57AA-1364-CD26-E8A5-3C53C991A82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1A0E6A6-3071-549D-F164-CB4AFC98C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5ED12BC3-7DBD-A319-B36A-AF3EE34C95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6EF14A54-E56B-1449-E636-593C8AB2A069}"/>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6" name="Footer Placeholder 5">
            <a:extLst>
              <a:ext uri="{FF2B5EF4-FFF2-40B4-BE49-F238E27FC236}">
                <a16:creationId xmlns:a16="http://schemas.microsoft.com/office/drawing/2014/main" id="{D935CB14-8935-EE9C-415C-7ECCCDC1DC5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48A4094-EEE1-C064-0908-17A4899DC3C9}"/>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303580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8212-DFE5-69B9-33E9-9B25044AE337}"/>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637D23C2-B03B-3DD8-3AD5-21096BF00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7FC72-7399-E82C-7CF1-6966206D40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37A69935-B1E5-E615-6CEB-911FE35BD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AAC205-0E6E-9B4A-F96B-2A67280A3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A32750F7-20F5-E675-8A65-7B21EC1FCDE6}"/>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8" name="Footer Placeholder 7">
            <a:extLst>
              <a:ext uri="{FF2B5EF4-FFF2-40B4-BE49-F238E27FC236}">
                <a16:creationId xmlns:a16="http://schemas.microsoft.com/office/drawing/2014/main" id="{25DD2216-77AE-788E-242E-DE0F788BAE9C}"/>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2E7233F4-6C58-1136-6FEF-0A4758B265BB}"/>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373381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27FD-488F-3F9F-34BD-F332D53338D9}"/>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6C6A6FD-4C01-A659-4E45-293302E51ACC}"/>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4" name="Footer Placeholder 3">
            <a:extLst>
              <a:ext uri="{FF2B5EF4-FFF2-40B4-BE49-F238E27FC236}">
                <a16:creationId xmlns:a16="http://schemas.microsoft.com/office/drawing/2014/main" id="{03805592-85A4-3DDD-F0FC-01807E4E34A2}"/>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E0DE726-6B4C-F981-0213-1751C2DD9F56}"/>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75431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AB5A2-D08E-93CB-C80F-C8DE94413621}"/>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3" name="Footer Placeholder 2">
            <a:extLst>
              <a:ext uri="{FF2B5EF4-FFF2-40B4-BE49-F238E27FC236}">
                <a16:creationId xmlns:a16="http://schemas.microsoft.com/office/drawing/2014/main" id="{94BC7577-B7ED-FF1C-CA0E-A4009516CAA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DA94B472-D99E-D133-A7CE-C18A83A03DDA}"/>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325845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B912-9D9F-4513-03CE-AE9F63BD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5A36365-8FC1-64A7-9FC3-8BE8443E9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95B41B85-EB4A-A3BB-2DD9-15A539B8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35467-AA73-702D-C24F-B35E71553F11}"/>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6" name="Footer Placeholder 5">
            <a:extLst>
              <a:ext uri="{FF2B5EF4-FFF2-40B4-BE49-F238E27FC236}">
                <a16:creationId xmlns:a16="http://schemas.microsoft.com/office/drawing/2014/main" id="{E54E18A1-952B-10F0-27B8-407782BCA0B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F8287BC-4964-85A8-9FB8-21A5B137CEF5}"/>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120602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C23-26D8-CCCA-D727-5FB5AF5DC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548EF42F-6031-2B0E-2A89-94E50CF13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38945828-D7E8-7E41-1AFF-CC09921F3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1CEAB-CFF8-9B8F-57A1-3FDD71676106}"/>
              </a:ext>
            </a:extLst>
          </p:cNvPr>
          <p:cNvSpPr>
            <a:spLocks noGrp="1"/>
          </p:cNvSpPr>
          <p:nvPr>
            <p:ph type="dt" sz="half" idx="10"/>
          </p:nvPr>
        </p:nvSpPr>
        <p:spPr/>
        <p:txBody>
          <a:bodyPr/>
          <a:lstStyle/>
          <a:p>
            <a:fld id="{00C91272-688D-45AA-BA4A-DC3115CBF9AE}" type="datetimeFigureOut">
              <a:rPr lang="nl-NL" smtClean="0"/>
              <a:t>5-2-2025</a:t>
            </a:fld>
            <a:endParaRPr lang="nl-NL"/>
          </a:p>
        </p:txBody>
      </p:sp>
      <p:sp>
        <p:nvSpPr>
          <p:cNvPr id="6" name="Footer Placeholder 5">
            <a:extLst>
              <a:ext uri="{FF2B5EF4-FFF2-40B4-BE49-F238E27FC236}">
                <a16:creationId xmlns:a16="http://schemas.microsoft.com/office/drawing/2014/main" id="{D619DAE6-082A-1BD7-5277-D3ACF2E247B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7E8CCC3-C41B-1B62-84B8-F94155CC6283}"/>
              </a:ext>
            </a:extLst>
          </p:cNvPr>
          <p:cNvSpPr>
            <a:spLocks noGrp="1"/>
          </p:cNvSpPr>
          <p:nvPr>
            <p:ph type="sldNum" sz="quarter" idx="12"/>
          </p:nvPr>
        </p:nvSpPr>
        <p:spPr/>
        <p:txBody>
          <a:bodyPr/>
          <a:lstStyle/>
          <a:p>
            <a:fld id="{6DA93672-3D9A-417C-9CDB-A960BED05C50}" type="slidenum">
              <a:rPr lang="nl-NL" smtClean="0"/>
              <a:t>‹#›</a:t>
            </a:fld>
            <a:endParaRPr lang="nl-NL"/>
          </a:p>
        </p:txBody>
      </p:sp>
    </p:spTree>
    <p:extLst>
      <p:ext uri="{BB962C8B-B14F-4D97-AF65-F5344CB8AC3E}">
        <p14:creationId xmlns:p14="http://schemas.microsoft.com/office/powerpoint/2010/main" val="64803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26224-24E4-85A9-6351-9C11F096E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C5813AA-A31A-CA3D-3A42-B0B01BC4F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2C0F673-1F16-76D5-29F8-F00E14AD8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C91272-688D-45AA-BA4A-DC3115CBF9AE}" type="datetimeFigureOut">
              <a:rPr lang="nl-NL" smtClean="0"/>
              <a:t>5-2-2025</a:t>
            </a:fld>
            <a:endParaRPr lang="nl-NL"/>
          </a:p>
        </p:txBody>
      </p:sp>
      <p:sp>
        <p:nvSpPr>
          <p:cNvPr id="5" name="Footer Placeholder 4">
            <a:extLst>
              <a:ext uri="{FF2B5EF4-FFF2-40B4-BE49-F238E27FC236}">
                <a16:creationId xmlns:a16="http://schemas.microsoft.com/office/drawing/2014/main" id="{78ACD2A1-0D70-2822-4FD2-59ABC38D13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63661747-3575-0B3F-FD3A-8555A077E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A93672-3D9A-417C-9CDB-A960BED05C50}" type="slidenum">
              <a:rPr lang="nl-NL" smtClean="0"/>
              <a:t>‹#›</a:t>
            </a:fld>
            <a:endParaRPr lang="nl-NL"/>
          </a:p>
        </p:txBody>
      </p:sp>
    </p:spTree>
    <p:extLst>
      <p:ext uri="{BB962C8B-B14F-4D97-AF65-F5344CB8AC3E}">
        <p14:creationId xmlns:p14="http://schemas.microsoft.com/office/powerpoint/2010/main" val="121164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notesSlide" Target="../notesSlides/notesSlide14.xml"/><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1.png"/><Relationship Id="rId5" Type="http://schemas.openxmlformats.org/officeDocument/2006/relationships/image" Target="../media/image6.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1.png"/><Relationship Id="rId5" Type="http://schemas.openxmlformats.org/officeDocument/2006/relationships/image" Target="../media/image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6.png"/><Relationship Id="rId5" Type="http://schemas.openxmlformats.org/officeDocument/2006/relationships/image" Target="../media/image6.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github.com/HU-TI-DEV/TI-S2/blob/main/programma/lesprogramma/programma-electrische-grootheden.m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13FA36-03FE-E3A9-FAFD-4E7C59A2127E}"/>
              </a:ext>
            </a:extLst>
          </p:cNvPr>
          <p:cNvSpPr txBox="1"/>
          <p:nvPr/>
        </p:nvSpPr>
        <p:spPr>
          <a:xfrm>
            <a:off x="2983994" y="532563"/>
            <a:ext cx="6224012" cy="523220"/>
          </a:xfrm>
          <a:prstGeom prst="rect">
            <a:avLst/>
          </a:prstGeom>
          <a:noFill/>
        </p:spPr>
        <p:txBody>
          <a:bodyPr wrap="none" rtlCol="0">
            <a:spAutoFit/>
          </a:bodyPr>
          <a:lstStyle/>
          <a:p>
            <a:r>
              <a:rPr lang="en-US" sz="2800" dirty="0" err="1">
                <a:latin typeface="Trade Gothic Inline" panose="020B0504030203020204" pitchFamily="34" charset="0"/>
              </a:rPr>
              <a:t>Introductie</a:t>
            </a:r>
            <a:r>
              <a:rPr lang="en-US" sz="2800" dirty="0">
                <a:latin typeface="Trade Gothic Inline" panose="020B0504030203020204" pitchFamily="34" charset="0"/>
              </a:rPr>
              <a:t> Spanning &amp; </a:t>
            </a:r>
            <a:r>
              <a:rPr lang="en-US" sz="2800" dirty="0" err="1">
                <a:latin typeface="Trade Gothic Inline" panose="020B0504030203020204" pitchFamily="34" charset="0"/>
              </a:rPr>
              <a:t>Stroom</a:t>
            </a:r>
            <a:endParaRPr lang="nl-NL" sz="2800" dirty="0">
              <a:latin typeface="Trade Gothic Inline" panose="020B0504030203020204" pitchFamily="34" charset="0"/>
            </a:endParaRPr>
          </a:p>
        </p:txBody>
      </p:sp>
    </p:spTree>
    <p:extLst>
      <p:ext uri="{BB962C8B-B14F-4D97-AF65-F5344CB8AC3E}">
        <p14:creationId xmlns:p14="http://schemas.microsoft.com/office/powerpoint/2010/main" val="367690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0F34-C072-9B5C-F037-730A317DDE9A}"/>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DCD6627A-CF3A-F327-3D3B-53FA75F6EE1A}"/>
              </a:ext>
            </a:extLst>
          </p:cNvPr>
          <p:cNvSpPr/>
          <p:nvPr/>
        </p:nvSpPr>
        <p:spPr>
          <a:xfrm>
            <a:off x="2885538" y="310260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2" name="Oval 1">
            <a:extLst>
              <a:ext uri="{FF2B5EF4-FFF2-40B4-BE49-F238E27FC236}">
                <a16:creationId xmlns:a16="http://schemas.microsoft.com/office/drawing/2014/main" id="{2BA1BB74-73E7-AB08-E010-9424471A2923}"/>
              </a:ext>
            </a:extLst>
          </p:cNvPr>
          <p:cNvSpPr/>
          <p:nvPr/>
        </p:nvSpPr>
        <p:spPr>
          <a:xfrm>
            <a:off x="6669747" y="3213000"/>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grpSp>
        <p:nvGrpSpPr>
          <p:cNvPr id="11" name="Group 10">
            <a:extLst>
              <a:ext uri="{FF2B5EF4-FFF2-40B4-BE49-F238E27FC236}">
                <a16:creationId xmlns:a16="http://schemas.microsoft.com/office/drawing/2014/main" id="{E9B23ACD-8E50-9851-4F9C-E2A2E24099CE}"/>
              </a:ext>
            </a:extLst>
          </p:cNvPr>
          <p:cNvGrpSpPr/>
          <p:nvPr/>
        </p:nvGrpSpPr>
        <p:grpSpPr>
          <a:xfrm>
            <a:off x="3070954" y="2509305"/>
            <a:ext cx="487866" cy="469746"/>
            <a:chOff x="3430877" y="2586171"/>
            <a:chExt cx="487866" cy="469746"/>
          </a:xfrm>
        </p:grpSpPr>
        <p:sp>
          <p:nvSpPr>
            <p:cNvPr id="4" name="Oval 3">
              <a:extLst>
                <a:ext uri="{FF2B5EF4-FFF2-40B4-BE49-F238E27FC236}">
                  <a16:creationId xmlns:a16="http://schemas.microsoft.com/office/drawing/2014/main" id="{714386F5-65C0-1739-19DB-B4C02002AD52}"/>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 name="Oval 5">
              <a:extLst>
                <a:ext uri="{FF2B5EF4-FFF2-40B4-BE49-F238E27FC236}">
                  <a16:creationId xmlns:a16="http://schemas.microsoft.com/office/drawing/2014/main" id="{671A52C2-B4C1-A93B-65F9-3A03ABE5384A}"/>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 name="Oval 6">
              <a:extLst>
                <a:ext uri="{FF2B5EF4-FFF2-40B4-BE49-F238E27FC236}">
                  <a16:creationId xmlns:a16="http://schemas.microsoft.com/office/drawing/2014/main" id="{0B245688-4508-C305-9A97-F165CD7BEDFB}"/>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 name="Oval 2">
              <a:extLst>
                <a:ext uri="{FF2B5EF4-FFF2-40B4-BE49-F238E27FC236}">
                  <a16:creationId xmlns:a16="http://schemas.microsoft.com/office/drawing/2014/main" id="{F4E30192-E0E8-5A18-0B6A-DC063B2FE6A4}"/>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 name="Oval 7">
              <a:extLst>
                <a:ext uri="{FF2B5EF4-FFF2-40B4-BE49-F238E27FC236}">
                  <a16:creationId xmlns:a16="http://schemas.microsoft.com/office/drawing/2014/main" id="{7006507F-3429-44EA-06BE-A9A94F0E38FE}"/>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9" name="Oval 8">
              <a:extLst>
                <a:ext uri="{FF2B5EF4-FFF2-40B4-BE49-F238E27FC236}">
                  <a16:creationId xmlns:a16="http://schemas.microsoft.com/office/drawing/2014/main" id="{9B264454-5C8B-E284-EA77-66F45C8D6059}"/>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sp>
        <p:nvSpPr>
          <p:cNvPr id="10" name="Oval 9">
            <a:extLst>
              <a:ext uri="{FF2B5EF4-FFF2-40B4-BE49-F238E27FC236}">
                <a16:creationId xmlns:a16="http://schemas.microsoft.com/office/drawing/2014/main" id="{6D2D315B-E74C-C065-A274-44DD625858E8}"/>
              </a:ext>
            </a:extLst>
          </p:cNvPr>
          <p:cNvSpPr/>
          <p:nvPr/>
        </p:nvSpPr>
        <p:spPr>
          <a:xfrm>
            <a:off x="2191992" y="401445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grpSp>
        <p:nvGrpSpPr>
          <p:cNvPr id="12" name="Group 11">
            <a:extLst>
              <a:ext uri="{FF2B5EF4-FFF2-40B4-BE49-F238E27FC236}">
                <a16:creationId xmlns:a16="http://schemas.microsoft.com/office/drawing/2014/main" id="{9A4B4EC5-7627-5662-E6A7-96598794A8E9}"/>
              </a:ext>
            </a:extLst>
          </p:cNvPr>
          <p:cNvGrpSpPr/>
          <p:nvPr/>
        </p:nvGrpSpPr>
        <p:grpSpPr>
          <a:xfrm>
            <a:off x="2270044" y="3398382"/>
            <a:ext cx="487866" cy="469746"/>
            <a:chOff x="3430877" y="2586171"/>
            <a:chExt cx="487866" cy="469746"/>
          </a:xfrm>
        </p:grpSpPr>
        <p:sp>
          <p:nvSpPr>
            <p:cNvPr id="13" name="Oval 12">
              <a:extLst>
                <a:ext uri="{FF2B5EF4-FFF2-40B4-BE49-F238E27FC236}">
                  <a16:creationId xmlns:a16="http://schemas.microsoft.com/office/drawing/2014/main" id="{FF4220FC-DD80-E655-26C1-9C91652B27F8}"/>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CD8BF4A7-BBE2-D3A1-E709-0D8A7758985F}"/>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5" name="Oval 14">
              <a:extLst>
                <a:ext uri="{FF2B5EF4-FFF2-40B4-BE49-F238E27FC236}">
                  <a16:creationId xmlns:a16="http://schemas.microsoft.com/office/drawing/2014/main" id="{A1F7C05D-4618-5727-2578-E78BFFBA1173}"/>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6" name="Oval 15">
              <a:extLst>
                <a:ext uri="{FF2B5EF4-FFF2-40B4-BE49-F238E27FC236}">
                  <a16:creationId xmlns:a16="http://schemas.microsoft.com/office/drawing/2014/main" id="{A9FCABDC-F510-A9CA-FC6A-764DF98393A7}"/>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7" name="Oval 16">
              <a:extLst>
                <a:ext uri="{FF2B5EF4-FFF2-40B4-BE49-F238E27FC236}">
                  <a16:creationId xmlns:a16="http://schemas.microsoft.com/office/drawing/2014/main" id="{EC729ACC-A75E-B922-1A29-10AB2A9AEF1C}"/>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8" name="Oval 17">
              <a:extLst>
                <a:ext uri="{FF2B5EF4-FFF2-40B4-BE49-F238E27FC236}">
                  <a16:creationId xmlns:a16="http://schemas.microsoft.com/office/drawing/2014/main" id="{DAEAAE99-5EB8-8E25-6359-471CA1A3956F}"/>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9" name="Group 18">
            <a:extLst>
              <a:ext uri="{FF2B5EF4-FFF2-40B4-BE49-F238E27FC236}">
                <a16:creationId xmlns:a16="http://schemas.microsoft.com/office/drawing/2014/main" id="{7C9F44D7-CDA2-E969-AC6E-ACF7D1240FCD}"/>
              </a:ext>
            </a:extLst>
          </p:cNvPr>
          <p:cNvGrpSpPr/>
          <p:nvPr/>
        </p:nvGrpSpPr>
        <p:grpSpPr>
          <a:xfrm>
            <a:off x="1396545" y="2420178"/>
            <a:ext cx="487866" cy="469746"/>
            <a:chOff x="3430877" y="2586171"/>
            <a:chExt cx="487866" cy="469746"/>
          </a:xfrm>
        </p:grpSpPr>
        <p:sp>
          <p:nvSpPr>
            <p:cNvPr id="20" name="Oval 19">
              <a:extLst>
                <a:ext uri="{FF2B5EF4-FFF2-40B4-BE49-F238E27FC236}">
                  <a16:creationId xmlns:a16="http://schemas.microsoft.com/office/drawing/2014/main" id="{B81422B0-944A-97A5-C196-869B31FA1DF3}"/>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1" name="Oval 20">
              <a:extLst>
                <a:ext uri="{FF2B5EF4-FFF2-40B4-BE49-F238E27FC236}">
                  <a16:creationId xmlns:a16="http://schemas.microsoft.com/office/drawing/2014/main" id="{F638181A-2763-DCA2-970F-308DA5204693}"/>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2" name="Oval 21">
              <a:extLst>
                <a:ext uri="{FF2B5EF4-FFF2-40B4-BE49-F238E27FC236}">
                  <a16:creationId xmlns:a16="http://schemas.microsoft.com/office/drawing/2014/main" id="{3EBD985F-B3F8-BFC0-9477-3191D30DE6B7}"/>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3" name="Oval 22">
              <a:extLst>
                <a:ext uri="{FF2B5EF4-FFF2-40B4-BE49-F238E27FC236}">
                  <a16:creationId xmlns:a16="http://schemas.microsoft.com/office/drawing/2014/main" id="{2AD6B42E-B60D-77F3-4322-FBCFEE9CED48}"/>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4" name="Oval 23">
              <a:extLst>
                <a:ext uri="{FF2B5EF4-FFF2-40B4-BE49-F238E27FC236}">
                  <a16:creationId xmlns:a16="http://schemas.microsoft.com/office/drawing/2014/main" id="{9E933BE8-7B1F-D1D1-6DE5-FFB7BDBCABB9}"/>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5" name="Oval 24">
              <a:extLst>
                <a:ext uri="{FF2B5EF4-FFF2-40B4-BE49-F238E27FC236}">
                  <a16:creationId xmlns:a16="http://schemas.microsoft.com/office/drawing/2014/main" id="{49D9861B-6D1D-64BF-66A5-9E88B0E1A3CA}"/>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26" name="Group 25">
            <a:extLst>
              <a:ext uri="{FF2B5EF4-FFF2-40B4-BE49-F238E27FC236}">
                <a16:creationId xmlns:a16="http://schemas.microsoft.com/office/drawing/2014/main" id="{596413BB-EBC8-3AB2-8515-5BABD893BA21}"/>
              </a:ext>
            </a:extLst>
          </p:cNvPr>
          <p:cNvGrpSpPr/>
          <p:nvPr/>
        </p:nvGrpSpPr>
        <p:grpSpPr>
          <a:xfrm>
            <a:off x="519297" y="3360117"/>
            <a:ext cx="487866" cy="469746"/>
            <a:chOff x="3430877" y="2586171"/>
            <a:chExt cx="487866" cy="469746"/>
          </a:xfrm>
        </p:grpSpPr>
        <p:sp>
          <p:nvSpPr>
            <p:cNvPr id="27" name="Oval 26">
              <a:extLst>
                <a:ext uri="{FF2B5EF4-FFF2-40B4-BE49-F238E27FC236}">
                  <a16:creationId xmlns:a16="http://schemas.microsoft.com/office/drawing/2014/main" id="{C3A931FE-8BE7-CF92-12F2-41C2D72B853E}"/>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8" name="Oval 27">
              <a:extLst>
                <a:ext uri="{FF2B5EF4-FFF2-40B4-BE49-F238E27FC236}">
                  <a16:creationId xmlns:a16="http://schemas.microsoft.com/office/drawing/2014/main" id="{E583750F-2E88-3564-ECBD-984C8A4B3A4B}"/>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9" name="Oval 28">
              <a:extLst>
                <a:ext uri="{FF2B5EF4-FFF2-40B4-BE49-F238E27FC236}">
                  <a16:creationId xmlns:a16="http://schemas.microsoft.com/office/drawing/2014/main" id="{B0800CC4-4CA1-ADF3-D452-988AB2A7A557}"/>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0" name="Oval 29">
              <a:extLst>
                <a:ext uri="{FF2B5EF4-FFF2-40B4-BE49-F238E27FC236}">
                  <a16:creationId xmlns:a16="http://schemas.microsoft.com/office/drawing/2014/main" id="{C64BFAB3-6397-14DA-A7EE-FF9D90E2475C}"/>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1" name="Oval 30">
              <a:extLst>
                <a:ext uri="{FF2B5EF4-FFF2-40B4-BE49-F238E27FC236}">
                  <a16:creationId xmlns:a16="http://schemas.microsoft.com/office/drawing/2014/main" id="{3E98C6EF-10A3-80EA-18E3-59C62187D5E6}"/>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2" name="Oval 31">
              <a:extLst>
                <a:ext uri="{FF2B5EF4-FFF2-40B4-BE49-F238E27FC236}">
                  <a16:creationId xmlns:a16="http://schemas.microsoft.com/office/drawing/2014/main" id="{81616555-E941-91BA-47E4-7716431E9210}"/>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33" name="Group 32">
            <a:extLst>
              <a:ext uri="{FF2B5EF4-FFF2-40B4-BE49-F238E27FC236}">
                <a16:creationId xmlns:a16="http://schemas.microsoft.com/office/drawing/2014/main" id="{BE492103-7564-02A7-6DF2-A0555EA9D65E}"/>
              </a:ext>
            </a:extLst>
          </p:cNvPr>
          <p:cNvGrpSpPr/>
          <p:nvPr/>
        </p:nvGrpSpPr>
        <p:grpSpPr>
          <a:xfrm>
            <a:off x="6572448" y="2565924"/>
            <a:ext cx="487866" cy="469746"/>
            <a:chOff x="3430877" y="2586171"/>
            <a:chExt cx="487866" cy="469746"/>
          </a:xfrm>
        </p:grpSpPr>
        <p:sp>
          <p:nvSpPr>
            <p:cNvPr id="34" name="Oval 33">
              <a:extLst>
                <a:ext uri="{FF2B5EF4-FFF2-40B4-BE49-F238E27FC236}">
                  <a16:creationId xmlns:a16="http://schemas.microsoft.com/office/drawing/2014/main" id="{7095062D-DE67-C2AA-D8C3-F2476050E98D}"/>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5" name="Oval 34">
              <a:extLst>
                <a:ext uri="{FF2B5EF4-FFF2-40B4-BE49-F238E27FC236}">
                  <a16:creationId xmlns:a16="http://schemas.microsoft.com/office/drawing/2014/main" id="{92B84EF6-A517-6965-2EFB-62C551299B15}"/>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6" name="Oval 35">
              <a:extLst>
                <a:ext uri="{FF2B5EF4-FFF2-40B4-BE49-F238E27FC236}">
                  <a16:creationId xmlns:a16="http://schemas.microsoft.com/office/drawing/2014/main" id="{2BB90842-D84C-204F-792A-2D18D9ACAF26}"/>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7" name="Oval 36">
              <a:extLst>
                <a:ext uri="{FF2B5EF4-FFF2-40B4-BE49-F238E27FC236}">
                  <a16:creationId xmlns:a16="http://schemas.microsoft.com/office/drawing/2014/main" id="{C79B7CFD-BC02-D67E-16B1-D4F99767CFFC}"/>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8" name="Oval 37">
              <a:extLst>
                <a:ext uri="{FF2B5EF4-FFF2-40B4-BE49-F238E27FC236}">
                  <a16:creationId xmlns:a16="http://schemas.microsoft.com/office/drawing/2014/main" id="{C8F8FFED-43ED-C6B4-B8EC-C576F1732D6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9" name="Oval 38">
              <a:extLst>
                <a:ext uri="{FF2B5EF4-FFF2-40B4-BE49-F238E27FC236}">
                  <a16:creationId xmlns:a16="http://schemas.microsoft.com/office/drawing/2014/main" id="{729A4556-2EC7-269A-A23C-B737D6B35423}"/>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40" name="Group 39">
            <a:extLst>
              <a:ext uri="{FF2B5EF4-FFF2-40B4-BE49-F238E27FC236}">
                <a16:creationId xmlns:a16="http://schemas.microsoft.com/office/drawing/2014/main" id="{C03D3C5C-DB38-F199-4FAA-1889DBCD7FBB}"/>
              </a:ext>
            </a:extLst>
          </p:cNvPr>
          <p:cNvGrpSpPr/>
          <p:nvPr/>
        </p:nvGrpSpPr>
        <p:grpSpPr>
          <a:xfrm>
            <a:off x="5771538" y="3455001"/>
            <a:ext cx="487866" cy="469746"/>
            <a:chOff x="3430877" y="2586171"/>
            <a:chExt cx="487866" cy="469746"/>
          </a:xfrm>
        </p:grpSpPr>
        <p:sp>
          <p:nvSpPr>
            <p:cNvPr id="41" name="Oval 40">
              <a:extLst>
                <a:ext uri="{FF2B5EF4-FFF2-40B4-BE49-F238E27FC236}">
                  <a16:creationId xmlns:a16="http://schemas.microsoft.com/office/drawing/2014/main" id="{C04F916B-7945-D867-F3ED-BAB3878B03EE}"/>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2" name="Oval 41">
              <a:extLst>
                <a:ext uri="{FF2B5EF4-FFF2-40B4-BE49-F238E27FC236}">
                  <a16:creationId xmlns:a16="http://schemas.microsoft.com/office/drawing/2014/main" id="{F84BE91F-1BC1-ABA9-D0F3-1B4FBE8CE960}"/>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43" name="Oval 42">
              <a:extLst>
                <a:ext uri="{FF2B5EF4-FFF2-40B4-BE49-F238E27FC236}">
                  <a16:creationId xmlns:a16="http://schemas.microsoft.com/office/drawing/2014/main" id="{640B29AC-CBF4-5B6D-494A-03EE45CE8CF6}"/>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44" name="Oval 43">
              <a:extLst>
                <a:ext uri="{FF2B5EF4-FFF2-40B4-BE49-F238E27FC236}">
                  <a16:creationId xmlns:a16="http://schemas.microsoft.com/office/drawing/2014/main" id="{649AC3C0-E834-AD85-F481-6F17E27C7F2C}"/>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5" name="Oval 44">
              <a:extLst>
                <a:ext uri="{FF2B5EF4-FFF2-40B4-BE49-F238E27FC236}">
                  <a16:creationId xmlns:a16="http://schemas.microsoft.com/office/drawing/2014/main" id="{FB63641A-A126-0892-E5CB-10689EC5A42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6" name="Oval 45">
              <a:extLst>
                <a:ext uri="{FF2B5EF4-FFF2-40B4-BE49-F238E27FC236}">
                  <a16:creationId xmlns:a16="http://schemas.microsoft.com/office/drawing/2014/main" id="{11CC1F85-5395-DC90-4AD5-A9538F4BA8EC}"/>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47" name="Group 46">
            <a:extLst>
              <a:ext uri="{FF2B5EF4-FFF2-40B4-BE49-F238E27FC236}">
                <a16:creationId xmlns:a16="http://schemas.microsoft.com/office/drawing/2014/main" id="{1A84AEB0-5A71-3177-42D2-75669685359E}"/>
              </a:ext>
            </a:extLst>
          </p:cNvPr>
          <p:cNvGrpSpPr/>
          <p:nvPr/>
        </p:nvGrpSpPr>
        <p:grpSpPr>
          <a:xfrm>
            <a:off x="4898039" y="2476797"/>
            <a:ext cx="487866" cy="469746"/>
            <a:chOff x="3430877" y="2586171"/>
            <a:chExt cx="487866" cy="469746"/>
          </a:xfrm>
        </p:grpSpPr>
        <p:sp>
          <p:nvSpPr>
            <p:cNvPr id="48" name="Oval 47">
              <a:extLst>
                <a:ext uri="{FF2B5EF4-FFF2-40B4-BE49-F238E27FC236}">
                  <a16:creationId xmlns:a16="http://schemas.microsoft.com/office/drawing/2014/main" id="{EF622262-333C-A68E-E6D4-A9A22A8CDCA3}"/>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9" name="Oval 48">
              <a:extLst>
                <a:ext uri="{FF2B5EF4-FFF2-40B4-BE49-F238E27FC236}">
                  <a16:creationId xmlns:a16="http://schemas.microsoft.com/office/drawing/2014/main" id="{CC0B7DAC-BDD0-F2EB-F0EC-DF6550BA9006}"/>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0" name="Oval 49">
              <a:extLst>
                <a:ext uri="{FF2B5EF4-FFF2-40B4-BE49-F238E27FC236}">
                  <a16:creationId xmlns:a16="http://schemas.microsoft.com/office/drawing/2014/main" id="{D2485886-424A-4D66-2EA7-0A714429524C}"/>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1" name="Oval 50">
              <a:extLst>
                <a:ext uri="{FF2B5EF4-FFF2-40B4-BE49-F238E27FC236}">
                  <a16:creationId xmlns:a16="http://schemas.microsoft.com/office/drawing/2014/main" id="{44D3C791-53A5-534A-B7E2-964BB4F14621}"/>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2" name="Oval 51">
              <a:extLst>
                <a:ext uri="{FF2B5EF4-FFF2-40B4-BE49-F238E27FC236}">
                  <a16:creationId xmlns:a16="http://schemas.microsoft.com/office/drawing/2014/main" id="{D1E6FFD3-1B84-F791-F688-C78F566DD0F4}"/>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3" name="Oval 52">
              <a:extLst>
                <a:ext uri="{FF2B5EF4-FFF2-40B4-BE49-F238E27FC236}">
                  <a16:creationId xmlns:a16="http://schemas.microsoft.com/office/drawing/2014/main" id="{A2B2A92E-CD56-FAC3-2B0A-756556AAE47A}"/>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54" name="Group 53">
            <a:extLst>
              <a:ext uri="{FF2B5EF4-FFF2-40B4-BE49-F238E27FC236}">
                <a16:creationId xmlns:a16="http://schemas.microsoft.com/office/drawing/2014/main" id="{1FDCE82B-9321-DBA3-55DB-E9C3F00E4802}"/>
              </a:ext>
            </a:extLst>
          </p:cNvPr>
          <p:cNvGrpSpPr/>
          <p:nvPr/>
        </p:nvGrpSpPr>
        <p:grpSpPr>
          <a:xfrm>
            <a:off x="4020791" y="3416736"/>
            <a:ext cx="487866" cy="469746"/>
            <a:chOff x="3430877" y="2586171"/>
            <a:chExt cx="487866" cy="469746"/>
          </a:xfrm>
        </p:grpSpPr>
        <p:sp>
          <p:nvSpPr>
            <p:cNvPr id="55" name="Oval 54">
              <a:extLst>
                <a:ext uri="{FF2B5EF4-FFF2-40B4-BE49-F238E27FC236}">
                  <a16:creationId xmlns:a16="http://schemas.microsoft.com/office/drawing/2014/main" id="{6A565D53-E80D-4B26-B04C-6A54DFC85674}"/>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6" name="Oval 55">
              <a:extLst>
                <a:ext uri="{FF2B5EF4-FFF2-40B4-BE49-F238E27FC236}">
                  <a16:creationId xmlns:a16="http://schemas.microsoft.com/office/drawing/2014/main" id="{67138A12-D01B-86B0-8925-B39C1FE8407C}"/>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7" name="Oval 56">
              <a:extLst>
                <a:ext uri="{FF2B5EF4-FFF2-40B4-BE49-F238E27FC236}">
                  <a16:creationId xmlns:a16="http://schemas.microsoft.com/office/drawing/2014/main" id="{82138B0B-E600-7876-A37E-82E2CEE4CC59}"/>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8" name="Oval 57">
              <a:extLst>
                <a:ext uri="{FF2B5EF4-FFF2-40B4-BE49-F238E27FC236}">
                  <a16:creationId xmlns:a16="http://schemas.microsoft.com/office/drawing/2014/main" id="{197B6210-AAB9-0403-5664-E30BCCEE3F17}"/>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9" name="Oval 58">
              <a:extLst>
                <a:ext uri="{FF2B5EF4-FFF2-40B4-BE49-F238E27FC236}">
                  <a16:creationId xmlns:a16="http://schemas.microsoft.com/office/drawing/2014/main" id="{5FE335C8-61CB-87BE-0910-515BE8574013}"/>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0" name="Oval 59">
              <a:extLst>
                <a:ext uri="{FF2B5EF4-FFF2-40B4-BE49-F238E27FC236}">
                  <a16:creationId xmlns:a16="http://schemas.microsoft.com/office/drawing/2014/main" id="{83190FB8-A531-6FE4-589E-CA900641C988}"/>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61" name="Group 60">
            <a:extLst>
              <a:ext uri="{FF2B5EF4-FFF2-40B4-BE49-F238E27FC236}">
                <a16:creationId xmlns:a16="http://schemas.microsoft.com/office/drawing/2014/main" id="{1B86687F-95E2-76F8-52AA-92EBC6798344}"/>
              </a:ext>
            </a:extLst>
          </p:cNvPr>
          <p:cNvGrpSpPr/>
          <p:nvPr/>
        </p:nvGrpSpPr>
        <p:grpSpPr>
          <a:xfrm>
            <a:off x="9965942" y="2677889"/>
            <a:ext cx="487866" cy="469746"/>
            <a:chOff x="3430877" y="2586171"/>
            <a:chExt cx="487866" cy="469746"/>
          </a:xfrm>
        </p:grpSpPr>
        <p:sp>
          <p:nvSpPr>
            <p:cNvPr id="62" name="Oval 61">
              <a:extLst>
                <a:ext uri="{FF2B5EF4-FFF2-40B4-BE49-F238E27FC236}">
                  <a16:creationId xmlns:a16="http://schemas.microsoft.com/office/drawing/2014/main" id="{8730F15E-9B4A-2C51-8372-6734B0020197}"/>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3" name="Oval 62">
              <a:extLst>
                <a:ext uri="{FF2B5EF4-FFF2-40B4-BE49-F238E27FC236}">
                  <a16:creationId xmlns:a16="http://schemas.microsoft.com/office/drawing/2014/main" id="{BF83ED7F-8308-68BA-6C15-F6FFDCDE2D90}"/>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64" name="Oval 63">
              <a:extLst>
                <a:ext uri="{FF2B5EF4-FFF2-40B4-BE49-F238E27FC236}">
                  <a16:creationId xmlns:a16="http://schemas.microsoft.com/office/drawing/2014/main" id="{8FDDDF73-7730-FA2E-FCDA-921F08481736}"/>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65" name="Oval 64">
              <a:extLst>
                <a:ext uri="{FF2B5EF4-FFF2-40B4-BE49-F238E27FC236}">
                  <a16:creationId xmlns:a16="http://schemas.microsoft.com/office/drawing/2014/main" id="{5547DB09-712D-2998-6EF4-087D64E45A49}"/>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6" name="Oval 65">
              <a:extLst>
                <a:ext uri="{FF2B5EF4-FFF2-40B4-BE49-F238E27FC236}">
                  <a16:creationId xmlns:a16="http://schemas.microsoft.com/office/drawing/2014/main" id="{EF8EE82D-C9D0-34C8-BB05-E79C1D1284B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7" name="Oval 66">
              <a:extLst>
                <a:ext uri="{FF2B5EF4-FFF2-40B4-BE49-F238E27FC236}">
                  <a16:creationId xmlns:a16="http://schemas.microsoft.com/office/drawing/2014/main" id="{63AAB1E8-71ED-B073-8A15-EEC5A28627F9}"/>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68" name="Group 67">
            <a:extLst>
              <a:ext uri="{FF2B5EF4-FFF2-40B4-BE49-F238E27FC236}">
                <a16:creationId xmlns:a16="http://schemas.microsoft.com/office/drawing/2014/main" id="{217F1D2E-C465-57A3-E164-37D85C8C0AD6}"/>
              </a:ext>
            </a:extLst>
          </p:cNvPr>
          <p:cNvGrpSpPr/>
          <p:nvPr/>
        </p:nvGrpSpPr>
        <p:grpSpPr>
          <a:xfrm>
            <a:off x="9165032" y="3566966"/>
            <a:ext cx="487866" cy="469746"/>
            <a:chOff x="3430877" y="2586171"/>
            <a:chExt cx="487866" cy="469746"/>
          </a:xfrm>
        </p:grpSpPr>
        <p:sp>
          <p:nvSpPr>
            <p:cNvPr id="69" name="Oval 68">
              <a:extLst>
                <a:ext uri="{FF2B5EF4-FFF2-40B4-BE49-F238E27FC236}">
                  <a16:creationId xmlns:a16="http://schemas.microsoft.com/office/drawing/2014/main" id="{00F77952-4A0F-3CF0-F42B-B1C227DC5B7E}"/>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0" name="Oval 69">
              <a:extLst>
                <a:ext uri="{FF2B5EF4-FFF2-40B4-BE49-F238E27FC236}">
                  <a16:creationId xmlns:a16="http://schemas.microsoft.com/office/drawing/2014/main" id="{A91DE902-6224-E2FF-2893-7DFEEDA2936B}"/>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1" name="Oval 70">
              <a:extLst>
                <a:ext uri="{FF2B5EF4-FFF2-40B4-BE49-F238E27FC236}">
                  <a16:creationId xmlns:a16="http://schemas.microsoft.com/office/drawing/2014/main" id="{AE811488-E8E7-0257-4423-A14C32397214}"/>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2" name="Oval 71">
              <a:extLst>
                <a:ext uri="{FF2B5EF4-FFF2-40B4-BE49-F238E27FC236}">
                  <a16:creationId xmlns:a16="http://schemas.microsoft.com/office/drawing/2014/main" id="{CF10F076-AB96-DA26-B74F-B920CE7F2393}"/>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3" name="Oval 72">
              <a:extLst>
                <a:ext uri="{FF2B5EF4-FFF2-40B4-BE49-F238E27FC236}">
                  <a16:creationId xmlns:a16="http://schemas.microsoft.com/office/drawing/2014/main" id="{FF13D99D-319F-990B-ED60-18EB0307CEE2}"/>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4" name="Oval 73">
              <a:extLst>
                <a:ext uri="{FF2B5EF4-FFF2-40B4-BE49-F238E27FC236}">
                  <a16:creationId xmlns:a16="http://schemas.microsoft.com/office/drawing/2014/main" id="{9B6F1EE6-BDB7-DE70-B476-524CE7CBB2E6}"/>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75" name="Group 74">
            <a:extLst>
              <a:ext uri="{FF2B5EF4-FFF2-40B4-BE49-F238E27FC236}">
                <a16:creationId xmlns:a16="http://schemas.microsoft.com/office/drawing/2014/main" id="{79C40318-3C74-081B-32A4-92DC273C4489}"/>
              </a:ext>
            </a:extLst>
          </p:cNvPr>
          <p:cNvGrpSpPr/>
          <p:nvPr/>
        </p:nvGrpSpPr>
        <p:grpSpPr>
          <a:xfrm>
            <a:off x="8291533" y="2588762"/>
            <a:ext cx="487866" cy="469746"/>
            <a:chOff x="3430877" y="2586171"/>
            <a:chExt cx="487866" cy="469746"/>
          </a:xfrm>
        </p:grpSpPr>
        <p:sp>
          <p:nvSpPr>
            <p:cNvPr id="76" name="Oval 75">
              <a:extLst>
                <a:ext uri="{FF2B5EF4-FFF2-40B4-BE49-F238E27FC236}">
                  <a16:creationId xmlns:a16="http://schemas.microsoft.com/office/drawing/2014/main" id="{A50ACE0F-F8EE-4F8B-65D1-B6A6B2C695EF}"/>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7" name="Oval 76">
              <a:extLst>
                <a:ext uri="{FF2B5EF4-FFF2-40B4-BE49-F238E27FC236}">
                  <a16:creationId xmlns:a16="http://schemas.microsoft.com/office/drawing/2014/main" id="{B5540E95-8A70-06D5-CDEC-751F12281A85}"/>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8" name="Oval 77">
              <a:extLst>
                <a:ext uri="{FF2B5EF4-FFF2-40B4-BE49-F238E27FC236}">
                  <a16:creationId xmlns:a16="http://schemas.microsoft.com/office/drawing/2014/main" id="{E5EA5EDB-CD70-EAB7-80D3-C9BA035433DD}"/>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9" name="Oval 78">
              <a:extLst>
                <a:ext uri="{FF2B5EF4-FFF2-40B4-BE49-F238E27FC236}">
                  <a16:creationId xmlns:a16="http://schemas.microsoft.com/office/drawing/2014/main" id="{1548EACF-B29B-7CC2-F645-1C9516FC2E20}"/>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0" name="Oval 79">
              <a:extLst>
                <a:ext uri="{FF2B5EF4-FFF2-40B4-BE49-F238E27FC236}">
                  <a16:creationId xmlns:a16="http://schemas.microsoft.com/office/drawing/2014/main" id="{D3B9CD03-65DF-D908-7FAB-D55775A1C6DD}"/>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1" name="Oval 80">
              <a:extLst>
                <a:ext uri="{FF2B5EF4-FFF2-40B4-BE49-F238E27FC236}">
                  <a16:creationId xmlns:a16="http://schemas.microsoft.com/office/drawing/2014/main" id="{9A0683E1-6DE2-0E5B-2786-F6D6DE83D55D}"/>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82" name="Group 81">
            <a:extLst>
              <a:ext uri="{FF2B5EF4-FFF2-40B4-BE49-F238E27FC236}">
                <a16:creationId xmlns:a16="http://schemas.microsoft.com/office/drawing/2014/main" id="{21CC01D6-90DF-01C4-1D5A-B42EC44EBF7B}"/>
              </a:ext>
            </a:extLst>
          </p:cNvPr>
          <p:cNvGrpSpPr/>
          <p:nvPr/>
        </p:nvGrpSpPr>
        <p:grpSpPr>
          <a:xfrm>
            <a:off x="7414285" y="3528701"/>
            <a:ext cx="487866" cy="469746"/>
            <a:chOff x="3430877" y="2586171"/>
            <a:chExt cx="487866" cy="469746"/>
          </a:xfrm>
        </p:grpSpPr>
        <p:sp>
          <p:nvSpPr>
            <p:cNvPr id="83" name="Oval 82">
              <a:extLst>
                <a:ext uri="{FF2B5EF4-FFF2-40B4-BE49-F238E27FC236}">
                  <a16:creationId xmlns:a16="http://schemas.microsoft.com/office/drawing/2014/main" id="{F261121E-87CB-3F88-376B-7718D38C419B}"/>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4" name="Oval 83">
              <a:extLst>
                <a:ext uri="{FF2B5EF4-FFF2-40B4-BE49-F238E27FC236}">
                  <a16:creationId xmlns:a16="http://schemas.microsoft.com/office/drawing/2014/main" id="{57571A30-D517-2D09-99B2-015C15DDD298}"/>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85" name="Oval 84">
              <a:extLst>
                <a:ext uri="{FF2B5EF4-FFF2-40B4-BE49-F238E27FC236}">
                  <a16:creationId xmlns:a16="http://schemas.microsoft.com/office/drawing/2014/main" id="{63881FC6-C734-2822-7700-49CD43571D20}"/>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86" name="Oval 85">
              <a:extLst>
                <a:ext uri="{FF2B5EF4-FFF2-40B4-BE49-F238E27FC236}">
                  <a16:creationId xmlns:a16="http://schemas.microsoft.com/office/drawing/2014/main" id="{24CFE27B-C22C-E9AE-6CD4-AF7D89704260}"/>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7" name="Oval 86">
              <a:extLst>
                <a:ext uri="{FF2B5EF4-FFF2-40B4-BE49-F238E27FC236}">
                  <a16:creationId xmlns:a16="http://schemas.microsoft.com/office/drawing/2014/main" id="{9A40CCBB-56E4-4317-2EEE-83097F43DDDC}"/>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8" name="Oval 87">
              <a:extLst>
                <a:ext uri="{FF2B5EF4-FFF2-40B4-BE49-F238E27FC236}">
                  <a16:creationId xmlns:a16="http://schemas.microsoft.com/office/drawing/2014/main" id="{77E73A56-F21B-B411-7572-B55AA041D1DA}"/>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03" name="Group 102">
            <a:extLst>
              <a:ext uri="{FF2B5EF4-FFF2-40B4-BE49-F238E27FC236}">
                <a16:creationId xmlns:a16="http://schemas.microsoft.com/office/drawing/2014/main" id="{2002B29E-60F4-A201-A8B5-6FFE2164BF9F}"/>
              </a:ext>
            </a:extLst>
          </p:cNvPr>
          <p:cNvGrpSpPr/>
          <p:nvPr/>
        </p:nvGrpSpPr>
        <p:grpSpPr>
          <a:xfrm>
            <a:off x="11804217" y="2655051"/>
            <a:ext cx="487866" cy="469746"/>
            <a:chOff x="3430877" y="2586171"/>
            <a:chExt cx="487866" cy="469746"/>
          </a:xfrm>
        </p:grpSpPr>
        <p:sp>
          <p:nvSpPr>
            <p:cNvPr id="104" name="Oval 103">
              <a:extLst>
                <a:ext uri="{FF2B5EF4-FFF2-40B4-BE49-F238E27FC236}">
                  <a16:creationId xmlns:a16="http://schemas.microsoft.com/office/drawing/2014/main" id="{C0FDC525-3DC9-BAF4-6CE0-BC57C84F4487}"/>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5" name="Oval 104">
              <a:extLst>
                <a:ext uri="{FF2B5EF4-FFF2-40B4-BE49-F238E27FC236}">
                  <a16:creationId xmlns:a16="http://schemas.microsoft.com/office/drawing/2014/main" id="{FAAD145D-B65B-784F-47F0-46E5FD1AFFF1}"/>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6" name="Oval 105">
              <a:extLst>
                <a:ext uri="{FF2B5EF4-FFF2-40B4-BE49-F238E27FC236}">
                  <a16:creationId xmlns:a16="http://schemas.microsoft.com/office/drawing/2014/main" id="{90234F94-14BE-C26D-B6F5-AA5A2DD73D68}"/>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7" name="Oval 106">
              <a:extLst>
                <a:ext uri="{FF2B5EF4-FFF2-40B4-BE49-F238E27FC236}">
                  <a16:creationId xmlns:a16="http://schemas.microsoft.com/office/drawing/2014/main" id="{F7E8630F-214D-F33F-5CDE-B0BE901B052C}"/>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8" name="Oval 107">
              <a:extLst>
                <a:ext uri="{FF2B5EF4-FFF2-40B4-BE49-F238E27FC236}">
                  <a16:creationId xmlns:a16="http://schemas.microsoft.com/office/drawing/2014/main" id="{B44C0E76-E0FB-F4C6-908C-9F4B5D817220}"/>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9" name="Oval 108">
              <a:extLst>
                <a:ext uri="{FF2B5EF4-FFF2-40B4-BE49-F238E27FC236}">
                  <a16:creationId xmlns:a16="http://schemas.microsoft.com/office/drawing/2014/main" id="{0FE488F0-BC12-EB4B-7A46-E0235BBB206E}"/>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10" name="Group 109">
            <a:extLst>
              <a:ext uri="{FF2B5EF4-FFF2-40B4-BE49-F238E27FC236}">
                <a16:creationId xmlns:a16="http://schemas.microsoft.com/office/drawing/2014/main" id="{20B6E862-F34C-4C83-B754-0CD80ACFFD4F}"/>
              </a:ext>
            </a:extLst>
          </p:cNvPr>
          <p:cNvGrpSpPr/>
          <p:nvPr/>
        </p:nvGrpSpPr>
        <p:grpSpPr>
          <a:xfrm>
            <a:off x="10926969" y="3594990"/>
            <a:ext cx="487866" cy="469746"/>
            <a:chOff x="3430877" y="2586171"/>
            <a:chExt cx="487866" cy="469746"/>
          </a:xfrm>
        </p:grpSpPr>
        <p:sp>
          <p:nvSpPr>
            <p:cNvPr id="111" name="Oval 110">
              <a:extLst>
                <a:ext uri="{FF2B5EF4-FFF2-40B4-BE49-F238E27FC236}">
                  <a16:creationId xmlns:a16="http://schemas.microsoft.com/office/drawing/2014/main" id="{DDC0E681-B9A7-03D2-D871-DB1D4062E2F9}"/>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2" name="Oval 111">
              <a:extLst>
                <a:ext uri="{FF2B5EF4-FFF2-40B4-BE49-F238E27FC236}">
                  <a16:creationId xmlns:a16="http://schemas.microsoft.com/office/drawing/2014/main" id="{278F79AD-6468-82C2-BD8E-E4E419781EE6}"/>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13" name="Oval 112">
              <a:extLst>
                <a:ext uri="{FF2B5EF4-FFF2-40B4-BE49-F238E27FC236}">
                  <a16:creationId xmlns:a16="http://schemas.microsoft.com/office/drawing/2014/main" id="{B8F1AD3D-85F6-38B8-D92F-43EBDCA9F531}"/>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14" name="Oval 113">
              <a:extLst>
                <a:ext uri="{FF2B5EF4-FFF2-40B4-BE49-F238E27FC236}">
                  <a16:creationId xmlns:a16="http://schemas.microsoft.com/office/drawing/2014/main" id="{C56A7947-759F-A263-9548-45C832A623C4}"/>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5" name="Oval 114">
              <a:extLst>
                <a:ext uri="{FF2B5EF4-FFF2-40B4-BE49-F238E27FC236}">
                  <a16:creationId xmlns:a16="http://schemas.microsoft.com/office/drawing/2014/main" id="{D4479DA5-A84F-4D6C-5375-1DE6CACC82E7}"/>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6" name="Oval 115">
              <a:extLst>
                <a:ext uri="{FF2B5EF4-FFF2-40B4-BE49-F238E27FC236}">
                  <a16:creationId xmlns:a16="http://schemas.microsoft.com/office/drawing/2014/main" id="{D84C8210-788D-931D-EBDA-E74F115EDADC}"/>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sp>
        <p:nvSpPr>
          <p:cNvPr id="117" name="Oval 116">
            <a:extLst>
              <a:ext uri="{FF2B5EF4-FFF2-40B4-BE49-F238E27FC236}">
                <a16:creationId xmlns:a16="http://schemas.microsoft.com/office/drawing/2014/main" id="{7AD5A38D-F155-0CAE-0CCF-9888473B8BAC}"/>
              </a:ext>
            </a:extLst>
          </p:cNvPr>
          <p:cNvSpPr/>
          <p:nvPr/>
        </p:nvSpPr>
        <p:spPr>
          <a:xfrm>
            <a:off x="4441787" y="300720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18" name="Oval 117">
            <a:extLst>
              <a:ext uri="{FF2B5EF4-FFF2-40B4-BE49-F238E27FC236}">
                <a16:creationId xmlns:a16="http://schemas.microsoft.com/office/drawing/2014/main" id="{3034C607-8989-E8F1-FA20-9878ECE5EB69}"/>
              </a:ext>
            </a:extLst>
          </p:cNvPr>
          <p:cNvSpPr/>
          <p:nvPr/>
        </p:nvSpPr>
        <p:spPr>
          <a:xfrm>
            <a:off x="7654260" y="310260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19" name="Oval 118">
            <a:extLst>
              <a:ext uri="{FF2B5EF4-FFF2-40B4-BE49-F238E27FC236}">
                <a16:creationId xmlns:a16="http://schemas.microsoft.com/office/drawing/2014/main" id="{B744E016-042E-7130-390A-C50951681336}"/>
              </a:ext>
            </a:extLst>
          </p:cNvPr>
          <p:cNvSpPr/>
          <p:nvPr/>
        </p:nvSpPr>
        <p:spPr>
          <a:xfrm>
            <a:off x="8425353" y="218439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0" name="Oval 119">
            <a:extLst>
              <a:ext uri="{FF2B5EF4-FFF2-40B4-BE49-F238E27FC236}">
                <a16:creationId xmlns:a16="http://schemas.microsoft.com/office/drawing/2014/main" id="{833ED221-C193-05C8-C389-D6046E423536}"/>
              </a:ext>
            </a:extLst>
          </p:cNvPr>
          <p:cNvSpPr/>
          <p:nvPr/>
        </p:nvSpPr>
        <p:spPr>
          <a:xfrm>
            <a:off x="9262241" y="41427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1" name="Oval 120">
            <a:extLst>
              <a:ext uri="{FF2B5EF4-FFF2-40B4-BE49-F238E27FC236}">
                <a16:creationId xmlns:a16="http://schemas.microsoft.com/office/drawing/2014/main" id="{5C6DDB0F-7A09-8529-B6F3-B38FBA7E5FB8}"/>
              </a:ext>
            </a:extLst>
          </p:cNvPr>
          <p:cNvSpPr/>
          <p:nvPr/>
        </p:nvSpPr>
        <p:spPr>
          <a:xfrm>
            <a:off x="9529683" y="266157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2" name="Oval 121">
            <a:extLst>
              <a:ext uri="{FF2B5EF4-FFF2-40B4-BE49-F238E27FC236}">
                <a16:creationId xmlns:a16="http://schemas.microsoft.com/office/drawing/2014/main" id="{556C775D-ABD4-3AC9-413A-C18FF2805AE5}"/>
              </a:ext>
            </a:extLst>
          </p:cNvPr>
          <p:cNvSpPr/>
          <p:nvPr/>
        </p:nvSpPr>
        <p:spPr>
          <a:xfrm>
            <a:off x="10758733" y="316128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3" name="Oval 122">
            <a:extLst>
              <a:ext uri="{FF2B5EF4-FFF2-40B4-BE49-F238E27FC236}">
                <a16:creationId xmlns:a16="http://schemas.microsoft.com/office/drawing/2014/main" id="{085CE966-4822-D7F2-AED4-85297F1D634C}"/>
              </a:ext>
            </a:extLst>
          </p:cNvPr>
          <p:cNvSpPr/>
          <p:nvPr/>
        </p:nvSpPr>
        <p:spPr>
          <a:xfrm>
            <a:off x="12084000" y="36753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4" name="Oval 123">
            <a:extLst>
              <a:ext uri="{FF2B5EF4-FFF2-40B4-BE49-F238E27FC236}">
                <a16:creationId xmlns:a16="http://schemas.microsoft.com/office/drawing/2014/main" id="{E20F401E-0133-9F1D-6D2C-71EA92199EAF}"/>
              </a:ext>
            </a:extLst>
          </p:cNvPr>
          <p:cNvSpPr/>
          <p:nvPr/>
        </p:nvSpPr>
        <p:spPr>
          <a:xfrm>
            <a:off x="5074525" y="19506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5" name="Oval 124">
            <a:extLst>
              <a:ext uri="{FF2B5EF4-FFF2-40B4-BE49-F238E27FC236}">
                <a16:creationId xmlns:a16="http://schemas.microsoft.com/office/drawing/2014/main" id="{2D4DFF86-71BF-6A1B-EF28-5F9DFB97F7E9}"/>
              </a:ext>
            </a:extLst>
          </p:cNvPr>
          <p:cNvSpPr/>
          <p:nvPr/>
        </p:nvSpPr>
        <p:spPr>
          <a:xfrm>
            <a:off x="5648505" y="412245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6" name="Oval 125">
            <a:extLst>
              <a:ext uri="{FF2B5EF4-FFF2-40B4-BE49-F238E27FC236}">
                <a16:creationId xmlns:a16="http://schemas.microsoft.com/office/drawing/2014/main" id="{0F0C5F08-8FA6-F86C-4A3F-6DB1339805CE}"/>
              </a:ext>
            </a:extLst>
          </p:cNvPr>
          <p:cNvSpPr/>
          <p:nvPr/>
        </p:nvSpPr>
        <p:spPr>
          <a:xfrm>
            <a:off x="1349770" y="21666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7" name="Oval 126">
            <a:extLst>
              <a:ext uri="{FF2B5EF4-FFF2-40B4-BE49-F238E27FC236}">
                <a16:creationId xmlns:a16="http://schemas.microsoft.com/office/drawing/2014/main" id="{11CF2922-EECB-57A0-7173-CB77AA0E456E}"/>
              </a:ext>
            </a:extLst>
          </p:cNvPr>
          <p:cNvSpPr/>
          <p:nvPr/>
        </p:nvSpPr>
        <p:spPr>
          <a:xfrm>
            <a:off x="438108" y="2997000"/>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3334376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advClick="0" advTm="0">
        <p159:morph option="byObject"/>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6CF1-0416-A788-AF30-809B0FFE8BBF}"/>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1BA174F8-3061-7CDB-AA80-24247F26B3D0}"/>
              </a:ext>
            </a:extLst>
          </p:cNvPr>
          <p:cNvSpPr/>
          <p:nvPr/>
        </p:nvSpPr>
        <p:spPr>
          <a:xfrm>
            <a:off x="3722218" y="287757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2" name="Oval 1">
            <a:extLst>
              <a:ext uri="{FF2B5EF4-FFF2-40B4-BE49-F238E27FC236}">
                <a16:creationId xmlns:a16="http://schemas.microsoft.com/office/drawing/2014/main" id="{8D5A00F9-5EE8-0CD4-9216-F1D128045801}"/>
              </a:ext>
            </a:extLst>
          </p:cNvPr>
          <p:cNvSpPr/>
          <p:nvPr/>
        </p:nvSpPr>
        <p:spPr>
          <a:xfrm>
            <a:off x="7427096" y="276957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grpSp>
        <p:nvGrpSpPr>
          <p:cNvPr id="11" name="Group 10">
            <a:extLst>
              <a:ext uri="{FF2B5EF4-FFF2-40B4-BE49-F238E27FC236}">
                <a16:creationId xmlns:a16="http://schemas.microsoft.com/office/drawing/2014/main" id="{66FD5FF1-2D69-8C15-98EC-922F852C59AB}"/>
              </a:ext>
            </a:extLst>
          </p:cNvPr>
          <p:cNvGrpSpPr/>
          <p:nvPr/>
        </p:nvGrpSpPr>
        <p:grpSpPr>
          <a:xfrm>
            <a:off x="3070954" y="2509305"/>
            <a:ext cx="487866" cy="469746"/>
            <a:chOff x="3430877" y="2586171"/>
            <a:chExt cx="487866" cy="469746"/>
          </a:xfrm>
        </p:grpSpPr>
        <p:sp>
          <p:nvSpPr>
            <p:cNvPr id="4" name="Oval 3">
              <a:extLst>
                <a:ext uri="{FF2B5EF4-FFF2-40B4-BE49-F238E27FC236}">
                  <a16:creationId xmlns:a16="http://schemas.microsoft.com/office/drawing/2014/main" id="{7A827CAD-AB47-9EE8-9618-21500BAF0E8C}"/>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 name="Oval 5">
              <a:extLst>
                <a:ext uri="{FF2B5EF4-FFF2-40B4-BE49-F238E27FC236}">
                  <a16:creationId xmlns:a16="http://schemas.microsoft.com/office/drawing/2014/main" id="{4E7FABB2-FD8F-7109-8DAA-697D9DE08654}"/>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 name="Oval 6">
              <a:extLst>
                <a:ext uri="{FF2B5EF4-FFF2-40B4-BE49-F238E27FC236}">
                  <a16:creationId xmlns:a16="http://schemas.microsoft.com/office/drawing/2014/main" id="{E22ACACB-992A-5280-D187-0DFFB5559C48}"/>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 name="Oval 2">
              <a:extLst>
                <a:ext uri="{FF2B5EF4-FFF2-40B4-BE49-F238E27FC236}">
                  <a16:creationId xmlns:a16="http://schemas.microsoft.com/office/drawing/2014/main" id="{E890E8E7-86A2-28F7-8F7C-2BD46401CECB}"/>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 name="Oval 7">
              <a:extLst>
                <a:ext uri="{FF2B5EF4-FFF2-40B4-BE49-F238E27FC236}">
                  <a16:creationId xmlns:a16="http://schemas.microsoft.com/office/drawing/2014/main" id="{5F07CB05-E54D-43AC-497D-44DA443D890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9" name="Oval 8">
              <a:extLst>
                <a:ext uri="{FF2B5EF4-FFF2-40B4-BE49-F238E27FC236}">
                  <a16:creationId xmlns:a16="http://schemas.microsoft.com/office/drawing/2014/main" id="{002C2EB3-BBE7-3D49-5244-912493B2E912}"/>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sp>
        <p:nvSpPr>
          <p:cNvPr id="10" name="Oval 9">
            <a:extLst>
              <a:ext uri="{FF2B5EF4-FFF2-40B4-BE49-F238E27FC236}">
                <a16:creationId xmlns:a16="http://schemas.microsoft.com/office/drawing/2014/main" id="{166B2D7F-6B02-05F3-718C-1BAFC4C8965F}"/>
              </a:ext>
            </a:extLst>
          </p:cNvPr>
          <p:cNvSpPr/>
          <p:nvPr/>
        </p:nvSpPr>
        <p:spPr>
          <a:xfrm>
            <a:off x="3101538" y="36753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grpSp>
        <p:nvGrpSpPr>
          <p:cNvPr id="12" name="Group 11">
            <a:extLst>
              <a:ext uri="{FF2B5EF4-FFF2-40B4-BE49-F238E27FC236}">
                <a16:creationId xmlns:a16="http://schemas.microsoft.com/office/drawing/2014/main" id="{7266ECDF-E341-C8EF-D147-49D6B02636EC}"/>
              </a:ext>
            </a:extLst>
          </p:cNvPr>
          <p:cNvGrpSpPr/>
          <p:nvPr/>
        </p:nvGrpSpPr>
        <p:grpSpPr>
          <a:xfrm>
            <a:off x="2270044" y="3398382"/>
            <a:ext cx="487866" cy="469746"/>
            <a:chOff x="3430877" y="2586171"/>
            <a:chExt cx="487866" cy="469746"/>
          </a:xfrm>
        </p:grpSpPr>
        <p:sp>
          <p:nvSpPr>
            <p:cNvPr id="13" name="Oval 12">
              <a:extLst>
                <a:ext uri="{FF2B5EF4-FFF2-40B4-BE49-F238E27FC236}">
                  <a16:creationId xmlns:a16="http://schemas.microsoft.com/office/drawing/2014/main" id="{81CA4D22-19B7-E776-9AAA-7D8080A8F675}"/>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EE837F96-A29F-5DFF-0E35-C83445F03BC5}"/>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5" name="Oval 14">
              <a:extLst>
                <a:ext uri="{FF2B5EF4-FFF2-40B4-BE49-F238E27FC236}">
                  <a16:creationId xmlns:a16="http://schemas.microsoft.com/office/drawing/2014/main" id="{19C654D7-B076-294C-12C1-57F5C6D2654F}"/>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6" name="Oval 15">
              <a:extLst>
                <a:ext uri="{FF2B5EF4-FFF2-40B4-BE49-F238E27FC236}">
                  <a16:creationId xmlns:a16="http://schemas.microsoft.com/office/drawing/2014/main" id="{E57C364C-A013-3288-80F8-1999ED166500}"/>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7" name="Oval 16">
              <a:extLst>
                <a:ext uri="{FF2B5EF4-FFF2-40B4-BE49-F238E27FC236}">
                  <a16:creationId xmlns:a16="http://schemas.microsoft.com/office/drawing/2014/main" id="{74F89AA3-278C-4D9E-A5A0-F998E9EC22E3}"/>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8" name="Oval 17">
              <a:extLst>
                <a:ext uri="{FF2B5EF4-FFF2-40B4-BE49-F238E27FC236}">
                  <a16:creationId xmlns:a16="http://schemas.microsoft.com/office/drawing/2014/main" id="{4B69BDB4-AD2C-D200-22FD-7DBCF5C9E4B2}"/>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9" name="Group 18">
            <a:extLst>
              <a:ext uri="{FF2B5EF4-FFF2-40B4-BE49-F238E27FC236}">
                <a16:creationId xmlns:a16="http://schemas.microsoft.com/office/drawing/2014/main" id="{62619309-0300-178B-94B6-A35544E8C251}"/>
              </a:ext>
            </a:extLst>
          </p:cNvPr>
          <p:cNvGrpSpPr/>
          <p:nvPr/>
        </p:nvGrpSpPr>
        <p:grpSpPr>
          <a:xfrm>
            <a:off x="1396545" y="2420178"/>
            <a:ext cx="487866" cy="469746"/>
            <a:chOff x="3430877" y="2586171"/>
            <a:chExt cx="487866" cy="469746"/>
          </a:xfrm>
        </p:grpSpPr>
        <p:sp>
          <p:nvSpPr>
            <p:cNvPr id="20" name="Oval 19">
              <a:extLst>
                <a:ext uri="{FF2B5EF4-FFF2-40B4-BE49-F238E27FC236}">
                  <a16:creationId xmlns:a16="http://schemas.microsoft.com/office/drawing/2014/main" id="{4B4A7DE6-85BE-1C98-E56E-F6D529833FE4}"/>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1" name="Oval 20">
              <a:extLst>
                <a:ext uri="{FF2B5EF4-FFF2-40B4-BE49-F238E27FC236}">
                  <a16:creationId xmlns:a16="http://schemas.microsoft.com/office/drawing/2014/main" id="{5B50E1CC-D6A5-485E-0DA6-67D6EB9C0F59}"/>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2" name="Oval 21">
              <a:extLst>
                <a:ext uri="{FF2B5EF4-FFF2-40B4-BE49-F238E27FC236}">
                  <a16:creationId xmlns:a16="http://schemas.microsoft.com/office/drawing/2014/main" id="{C1861BAD-48AE-E35F-E0E4-839E97D4CC16}"/>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3" name="Oval 22">
              <a:extLst>
                <a:ext uri="{FF2B5EF4-FFF2-40B4-BE49-F238E27FC236}">
                  <a16:creationId xmlns:a16="http://schemas.microsoft.com/office/drawing/2014/main" id="{D8A592C1-B6C4-8960-477A-286DBA20AA96}"/>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4" name="Oval 23">
              <a:extLst>
                <a:ext uri="{FF2B5EF4-FFF2-40B4-BE49-F238E27FC236}">
                  <a16:creationId xmlns:a16="http://schemas.microsoft.com/office/drawing/2014/main" id="{5CF1E32B-3041-66AA-AECD-796B32C9D7D3}"/>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5" name="Oval 24">
              <a:extLst>
                <a:ext uri="{FF2B5EF4-FFF2-40B4-BE49-F238E27FC236}">
                  <a16:creationId xmlns:a16="http://schemas.microsoft.com/office/drawing/2014/main" id="{63A64278-C9E0-BA06-1D50-1470591D812F}"/>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26" name="Group 25">
            <a:extLst>
              <a:ext uri="{FF2B5EF4-FFF2-40B4-BE49-F238E27FC236}">
                <a16:creationId xmlns:a16="http://schemas.microsoft.com/office/drawing/2014/main" id="{0BC28DE3-FF58-0237-D9D7-303883F9F8A0}"/>
              </a:ext>
            </a:extLst>
          </p:cNvPr>
          <p:cNvGrpSpPr/>
          <p:nvPr/>
        </p:nvGrpSpPr>
        <p:grpSpPr>
          <a:xfrm>
            <a:off x="519297" y="3360117"/>
            <a:ext cx="487866" cy="469746"/>
            <a:chOff x="3430877" y="2586171"/>
            <a:chExt cx="487866" cy="469746"/>
          </a:xfrm>
        </p:grpSpPr>
        <p:sp>
          <p:nvSpPr>
            <p:cNvPr id="27" name="Oval 26">
              <a:extLst>
                <a:ext uri="{FF2B5EF4-FFF2-40B4-BE49-F238E27FC236}">
                  <a16:creationId xmlns:a16="http://schemas.microsoft.com/office/drawing/2014/main" id="{5718CED0-A86C-7157-EA5D-6A846FC93061}"/>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8" name="Oval 27">
              <a:extLst>
                <a:ext uri="{FF2B5EF4-FFF2-40B4-BE49-F238E27FC236}">
                  <a16:creationId xmlns:a16="http://schemas.microsoft.com/office/drawing/2014/main" id="{E6C297E3-8DBF-35AE-6FDD-A47E55705B62}"/>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9" name="Oval 28">
              <a:extLst>
                <a:ext uri="{FF2B5EF4-FFF2-40B4-BE49-F238E27FC236}">
                  <a16:creationId xmlns:a16="http://schemas.microsoft.com/office/drawing/2014/main" id="{08926EDF-E75D-DEF8-9150-7A2033DBAE91}"/>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0" name="Oval 29">
              <a:extLst>
                <a:ext uri="{FF2B5EF4-FFF2-40B4-BE49-F238E27FC236}">
                  <a16:creationId xmlns:a16="http://schemas.microsoft.com/office/drawing/2014/main" id="{B95A99C9-D7BA-736A-EEA6-FA7431F819C9}"/>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1" name="Oval 30">
              <a:extLst>
                <a:ext uri="{FF2B5EF4-FFF2-40B4-BE49-F238E27FC236}">
                  <a16:creationId xmlns:a16="http://schemas.microsoft.com/office/drawing/2014/main" id="{724A1B65-CCCC-2361-F852-6882B851FDBF}"/>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2" name="Oval 31">
              <a:extLst>
                <a:ext uri="{FF2B5EF4-FFF2-40B4-BE49-F238E27FC236}">
                  <a16:creationId xmlns:a16="http://schemas.microsoft.com/office/drawing/2014/main" id="{88230F3D-2F6C-C36F-E7E2-12F2142F60F6}"/>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33" name="Group 32">
            <a:extLst>
              <a:ext uri="{FF2B5EF4-FFF2-40B4-BE49-F238E27FC236}">
                <a16:creationId xmlns:a16="http://schemas.microsoft.com/office/drawing/2014/main" id="{FE6BE533-FD56-0FD1-9BDB-6C03D42D3C6D}"/>
              </a:ext>
            </a:extLst>
          </p:cNvPr>
          <p:cNvGrpSpPr/>
          <p:nvPr/>
        </p:nvGrpSpPr>
        <p:grpSpPr>
          <a:xfrm>
            <a:off x="6572448" y="2565924"/>
            <a:ext cx="487866" cy="469746"/>
            <a:chOff x="3430877" y="2586171"/>
            <a:chExt cx="487866" cy="469746"/>
          </a:xfrm>
        </p:grpSpPr>
        <p:sp>
          <p:nvSpPr>
            <p:cNvPr id="34" name="Oval 33">
              <a:extLst>
                <a:ext uri="{FF2B5EF4-FFF2-40B4-BE49-F238E27FC236}">
                  <a16:creationId xmlns:a16="http://schemas.microsoft.com/office/drawing/2014/main" id="{CFC0A388-BB4B-65BB-D22C-E6C118218B8C}"/>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5" name="Oval 34">
              <a:extLst>
                <a:ext uri="{FF2B5EF4-FFF2-40B4-BE49-F238E27FC236}">
                  <a16:creationId xmlns:a16="http://schemas.microsoft.com/office/drawing/2014/main" id="{222A43E5-A575-9985-087B-C8155128054A}"/>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6" name="Oval 35">
              <a:extLst>
                <a:ext uri="{FF2B5EF4-FFF2-40B4-BE49-F238E27FC236}">
                  <a16:creationId xmlns:a16="http://schemas.microsoft.com/office/drawing/2014/main" id="{73A383B8-800C-2204-5C13-C318F5E65093}"/>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7" name="Oval 36">
              <a:extLst>
                <a:ext uri="{FF2B5EF4-FFF2-40B4-BE49-F238E27FC236}">
                  <a16:creationId xmlns:a16="http://schemas.microsoft.com/office/drawing/2014/main" id="{736FBA08-BDB5-37E4-5631-CB017C171078}"/>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8" name="Oval 37">
              <a:extLst>
                <a:ext uri="{FF2B5EF4-FFF2-40B4-BE49-F238E27FC236}">
                  <a16:creationId xmlns:a16="http://schemas.microsoft.com/office/drawing/2014/main" id="{24DAC82A-C766-A066-DEA9-B167A759BA39}"/>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9" name="Oval 38">
              <a:extLst>
                <a:ext uri="{FF2B5EF4-FFF2-40B4-BE49-F238E27FC236}">
                  <a16:creationId xmlns:a16="http://schemas.microsoft.com/office/drawing/2014/main" id="{A520A200-4F5B-67A5-1A2F-D2CACE0A93C5}"/>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40" name="Group 39">
            <a:extLst>
              <a:ext uri="{FF2B5EF4-FFF2-40B4-BE49-F238E27FC236}">
                <a16:creationId xmlns:a16="http://schemas.microsoft.com/office/drawing/2014/main" id="{D728C499-DF93-CFBA-4004-169F92F73D7D}"/>
              </a:ext>
            </a:extLst>
          </p:cNvPr>
          <p:cNvGrpSpPr/>
          <p:nvPr/>
        </p:nvGrpSpPr>
        <p:grpSpPr>
          <a:xfrm>
            <a:off x="5771538" y="3455001"/>
            <a:ext cx="487866" cy="469746"/>
            <a:chOff x="3430877" y="2586171"/>
            <a:chExt cx="487866" cy="469746"/>
          </a:xfrm>
        </p:grpSpPr>
        <p:sp>
          <p:nvSpPr>
            <p:cNvPr id="41" name="Oval 40">
              <a:extLst>
                <a:ext uri="{FF2B5EF4-FFF2-40B4-BE49-F238E27FC236}">
                  <a16:creationId xmlns:a16="http://schemas.microsoft.com/office/drawing/2014/main" id="{217899E8-D647-CB37-3375-461620455A69}"/>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2" name="Oval 41">
              <a:extLst>
                <a:ext uri="{FF2B5EF4-FFF2-40B4-BE49-F238E27FC236}">
                  <a16:creationId xmlns:a16="http://schemas.microsoft.com/office/drawing/2014/main" id="{8FEDC60F-2098-1225-4A27-9C03AC2821CD}"/>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43" name="Oval 42">
              <a:extLst>
                <a:ext uri="{FF2B5EF4-FFF2-40B4-BE49-F238E27FC236}">
                  <a16:creationId xmlns:a16="http://schemas.microsoft.com/office/drawing/2014/main" id="{7AEAC2F3-DF48-5877-AA83-3A084E28951B}"/>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44" name="Oval 43">
              <a:extLst>
                <a:ext uri="{FF2B5EF4-FFF2-40B4-BE49-F238E27FC236}">
                  <a16:creationId xmlns:a16="http://schemas.microsoft.com/office/drawing/2014/main" id="{3DDA803A-726D-B49B-FC93-612EF0C496D0}"/>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5" name="Oval 44">
              <a:extLst>
                <a:ext uri="{FF2B5EF4-FFF2-40B4-BE49-F238E27FC236}">
                  <a16:creationId xmlns:a16="http://schemas.microsoft.com/office/drawing/2014/main" id="{6F41D662-5181-A4A2-3D02-E41410709B76}"/>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6" name="Oval 45">
              <a:extLst>
                <a:ext uri="{FF2B5EF4-FFF2-40B4-BE49-F238E27FC236}">
                  <a16:creationId xmlns:a16="http://schemas.microsoft.com/office/drawing/2014/main" id="{C9E9557E-CEFA-000A-BD05-98848A54B9D7}"/>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47" name="Group 46">
            <a:extLst>
              <a:ext uri="{FF2B5EF4-FFF2-40B4-BE49-F238E27FC236}">
                <a16:creationId xmlns:a16="http://schemas.microsoft.com/office/drawing/2014/main" id="{2583E138-D55E-867F-5714-E4A086BAEA57}"/>
              </a:ext>
            </a:extLst>
          </p:cNvPr>
          <p:cNvGrpSpPr/>
          <p:nvPr/>
        </p:nvGrpSpPr>
        <p:grpSpPr>
          <a:xfrm>
            <a:off x="4898039" y="2476797"/>
            <a:ext cx="487866" cy="469746"/>
            <a:chOff x="3430877" y="2586171"/>
            <a:chExt cx="487866" cy="469746"/>
          </a:xfrm>
        </p:grpSpPr>
        <p:sp>
          <p:nvSpPr>
            <p:cNvPr id="48" name="Oval 47">
              <a:extLst>
                <a:ext uri="{FF2B5EF4-FFF2-40B4-BE49-F238E27FC236}">
                  <a16:creationId xmlns:a16="http://schemas.microsoft.com/office/drawing/2014/main" id="{36E4F516-47E9-F45A-297B-BCE1B05C4D2F}"/>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9" name="Oval 48">
              <a:extLst>
                <a:ext uri="{FF2B5EF4-FFF2-40B4-BE49-F238E27FC236}">
                  <a16:creationId xmlns:a16="http://schemas.microsoft.com/office/drawing/2014/main" id="{DD52CC1E-E457-7484-4003-11C868EFD70F}"/>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0" name="Oval 49">
              <a:extLst>
                <a:ext uri="{FF2B5EF4-FFF2-40B4-BE49-F238E27FC236}">
                  <a16:creationId xmlns:a16="http://schemas.microsoft.com/office/drawing/2014/main" id="{A66E9C6E-9D0D-5A24-C87E-9EC574A46D62}"/>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1" name="Oval 50">
              <a:extLst>
                <a:ext uri="{FF2B5EF4-FFF2-40B4-BE49-F238E27FC236}">
                  <a16:creationId xmlns:a16="http://schemas.microsoft.com/office/drawing/2014/main" id="{80B1F1DC-5DD2-38B3-BB7B-C2681F61350D}"/>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2" name="Oval 51">
              <a:extLst>
                <a:ext uri="{FF2B5EF4-FFF2-40B4-BE49-F238E27FC236}">
                  <a16:creationId xmlns:a16="http://schemas.microsoft.com/office/drawing/2014/main" id="{12D250B4-C6D9-A25E-0036-A88163C9C500}"/>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3" name="Oval 52">
              <a:extLst>
                <a:ext uri="{FF2B5EF4-FFF2-40B4-BE49-F238E27FC236}">
                  <a16:creationId xmlns:a16="http://schemas.microsoft.com/office/drawing/2014/main" id="{F62D5959-8455-CA63-3946-095632822107}"/>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54" name="Group 53">
            <a:extLst>
              <a:ext uri="{FF2B5EF4-FFF2-40B4-BE49-F238E27FC236}">
                <a16:creationId xmlns:a16="http://schemas.microsoft.com/office/drawing/2014/main" id="{A745CEA7-4B39-9388-0A79-709190DA8176}"/>
              </a:ext>
            </a:extLst>
          </p:cNvPr>
          <p:cNvGrpSpPr/>
          <p:nvPr/>
        </p:nvGrpSpPr>
        <p:grpSpPr>
          <a:xfrm>
            <a:off x="4020791" y="3416736"/>
            <a:ext cx="487866" cy="469746"/>
            <a:chOff x="3430877" y="2586171"/>
            <a:chExt cx="487866" cy="469746"/>
          </a:xfrm>
        </p:grpSpPr>
        <p:sp>
          <p:nvSpPr>
            <p:cNvPr id="55" name="Oval 54">
              <a:extLst>
                <a:ext uri="{FF2B5EF4-FFF2-40B4-BE49-F238E27FC236}">
                  <a16:creationId xmlns:a16="http://schemas.microsoft.com/office/drawing/2014/main" id="{97B77469-F309-3DA4-9661-E4E6FF987223}"/>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6" name="Oval 55">
              <a:extLst>
                <a:ext uri="{FF2B5EF4-FFF2-40B4-BE49-F238E27FC236}">
                  <a16:creationId xmlns:a16="http://schemas.microsoft.com/office/drawing/2014/main" id="{B98E0517-8E74-735E-5FF3-2587AA2E0499}"/>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7" name="Oval 56">
              <a:extLst>
                <a:ext uri="{FF2B5EF4-FFF2-40B4-BE49-F238E27FC236}">
                  <a16:creationId xmlns:a16="http://schemas.microsoft.com/office/drawing/2014/main" id="{25EE8A86-0DF5-C9A0-4097-541ACA6927FE}"/>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8" name="Oval 57">
              <a:extLst>
                <a:ext uri="{FF2B5EF4-FFF2-40B4-BE49-F238E27FC236}">
                  <a16:creationId xmlns:a16="http://schemas.microsoft.com/office/drawing/2014/main" id="{436C3031-FF15-D890-9041-930D05D7BABC}"/>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9" name="Oval 58">
              <a:extLst>
                <a:ext uri="{FF2B5EF4-FFF2-40B4-BE49-F238E27FC236}">
                  <a16:creationId xmlns:a16="http://schemas.microsoft.com/office/drawing/2014/main" id="{CCF79861-DD2D-AAD2-F8DE-525543666DD7}"/>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0" name="Oval 59">
              <a:extLst>
                <a:ext uri="{FF2B5EF4-FFF2-40B4-BE49-F238E27FC236}">
                  <a16:creationId xmlns:a16="http://schemas.microsoft.com/office/drawing/2014/main" id="{FDA80D1B-5832-1CB2-B342-068A17D8AEB4}"/>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61" name="Group 60">
            <a:extLst>
              <a:ext uri="{FF2B5EF4-FFF2-40B4-BE49-F238E27FC236}">
                <a16:creationId xmlns:a16="http://schemas.microsoft.com/office/drawing/2014/main" id="{68BBD161-3228-96F2-3FBF-FD2119E1C0BE}"/>
              </a:ext>
            </a:extLst>
          </p:cNvPr>
          <p:cNvGrpSpPr/>
          <p:nvPr/>
        </p:nvGrpSpPr>
        <p:grpSpPr>
          <a:xfrm>
            <a:off x="9965942" y="2677889"/>
            <a:ext cx="487866" cy="469746"/>
            <a:chOff x="3430877" y="2586171"/>
            <a:chExt cx="487866" cy="469746"/>
          </a:xfrm>
        </p:grpSpPr>
        <p:sp>
          <p:nvSpPr>
            <p:cNvPr id="62" name="Oval 61">
              <a:extLst>
                <a:ext uri="{FF2B5EF4-FFF2-40B4-BE49-F238E27FC236}">
                  <a16:creationId xmlns:a16="http://schemas.microsoft.com/office/drawing/2014/main" id="{3D5C358C-97B6-380A-7E68-9821ADE325F7}"/>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3" name="Oval 62">
              <a:extLst>
                <a:ext uri="{FF2B5EF4-FFF2-40B4-BE49-F238E27FC236}">
                  <a16:creationId xmlns:a16="http://schemas.microsoft.com/office/drawing/2014/main" id="{6C6F4D75-0A89-F899-EF51-5507FFCBD0F1}"/>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64" name="Oval 63">
              <a:extLst>
                <a:ext uri="{FF2B5EF4-FFF2-40B4-BE49-F238E27FC236}">
                  <a16:creationId xmlns:a16="http://schemas.microsoft.com/office/drawing/2014/main" id="{294B2577-32DA-D250-91D9-C45D3F419F3C}"/>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65" name="Oval 64">
              <a:extLst>
                <a:ext uri="{FF2B5EF4-FFF2-40B4-BE49-F238E27FC236}">
                  <a16:creationId xmlns:a16="http://schemas.microsoft.com/office/drawing/2014/main" id="{76C603E9-DEA7-B28D-C145-237809B605CE}"/>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6" name="Oval 65">
              <a:extLst>
                <a:ext uri="{FF2B5EF4-FFF2-40B4-BE49-F238E27FC236}">
                  <a16:creationId xmlns:a16="http://schemas.microsoft.com/office/drawing/2014/main" id="{EF44788D-1533-3A50-7CD3-CFF486F5192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7" name="Oval 66">
              <a:extLst>
                <a:ext uri="{FF2B5EF4-FFF2-40B4-BE49-F238E27FC236}">
                  <a16:creationId xmlns:a16="http://schemas.microsoft.com/office/drawing/2014/main" id="{2DC9D55D-BD2F-6C34-D5CD-B339DBAC46F5}"/>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68" name="Group 67">
            <a:extLst>
              <a:ext uri="{FF2B5EF4-FFF2-40B4-BE49-F238E27FC236}">
                <a16:creationId xmlns:a16="http://schemas.microsoft.com/office/drawing/2014/main" id="{35DA991A-29F2-5113-92CA-0BF063242C03}"/>
              </a:ext>
            </a:extLst>
          </p:cNvPr>
          <p:cNvGrpSpPr/>
          <p:nvPr/>
        </p:nvGrpSpPr>
        <p:grpSpPr>
          <a:xfrm>
            <a:off x="9165032" y="3566966"/>
            <a:ext cx="487866" cy="469746"/>
            <a:chOff x="3430877" y="2586171"/>
            <a:chExt cx="487866" cy="469746"/>
          </a:xfrm>
        </p:grpSpPr>
        <p:sp>
          <p:nvSpPr>
            <p:cNvPr id="69" name="Oval 68">
              <a:extLst>
                <a:ext uri="{FF2B5EF4-FFF2-40B4-BE49-F238E27FC236}">
                  <a16:creationId xmlns:a16="http://schemas.microsoft.com/office/drawing/2014/main" id="{4D64FD88-6A07-C0B7-F689-DD6B400FE00F}"/>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0" name="Oval 69">
              <a:extLst>
                <a:ext uri="{FF2B5EF4-FFF2-40B4-BE49-F238E27FC236}">
                  <a16:creationId xmlns:a16="http://schemas.microsoft.com/office/drawing/2014/main" id="{CA768341-9C4C-688B-245C-7997378E7ACD}"/>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1" name="Oval 70">
              <a:extLst>
                <a:ext uri="{FF2B5EF4-FFF2-40B4-BE49-F238E27FC236}">
                  <a16:creationId xmlns:a16="http://schemas.microsoft.com/office/drawing/2014/main" id="{257575EC-FBC7-31F4-21D1-E5197FA387C3}"/>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2" name="Oval 71">
              <a:extLst>
                <a:ext uri="{FF2B5EF4-FFF2-40B4-BE49-F238E27FC236}">
                  <a16:creationId xmlns:a16="http://schemas.microsoft.com/office/drawing/2014/main" id="{F7E37CC0-73D0-2AF7-10D5-D8BE443EAAA3}"/>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3" name="Oval 72">
              <a:extLst>
                <a:ext uri="{FF2B5EF4-FFF2-40B4-BE49-F238E27FC236}">
                  <a16:creationId xmlns:a16="http://schemas.microsoft.com/office/drawing/2014/main" id="{2CAFEF98-B2AF-A75F-1D99-464A8A28207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4" name="Oval 73">
              <a:extLst>
                <a:ext uri="{FF2B5EF4-FFF2-40B4-BE49-F238E27FC236}">
                  <a16:creationId xmlns:a16="http://schemas.microsoft.com/office/drawing/2014/main" id="{2B2118BF-0E22-8053-9FBB-B36ACF48F26A}"/>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75" name="Group 74">
            <a:extLst>
              <a:ext uri="{FF2B5EF4-FFF2-40B4-BE49-F238E27FC236}">
                <a16:creationId xmlns:a16="http://schemas.microsoft.com/office/drawing/2014/main" id="{7B638783-0137-F9A6-0832-94312C2537BE}"/>
              </a:ext>
            </a:extLst>
          </p:cNvPr>
          <p:cNvGrpSpPr/>
          <p:nvPr/>
        </p:nvGrpSpPr>
        <p:grpSpPr>
          <a:xfrm>
            <a:off x="8291533" y="2588762"/>
            <a:ext cx="487866" cy="469746"/>
            <a:chOff x="3430877" y="2586171"/>
            <a:chExt cx="487866" cy="469746"/>
          </a:xfrm>
        </p:grpSpPr>
        <p:sp>
          <p:nvSpPr>
            <p:cNvPr id="76" name="Oval 75">
              <a:extLst>
                <a:ext uri="{FF2B5EF4-FFF2-40B4-BE49-F238E27FC236}">
                  <a16:creationId xmlns:a16="http://schemas.microsoft.com/office/drawing/2014/main" id="{CCE79F27-B4A1-29CD-1130-FA869834B3DC}"/>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7" name="Oval 76">
              <a:extLst>
                <a:ext uri="{FF2B5EF4-FFF2-40B4-BE49-F238E27FC236}">
                  <a16:creationId xmlns:a16="http://schemas.microsoft.com/office/drawing/2014/main" id="{3C282A26-9E76-EB40-B7CA-52107B48C5B5}"/>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8" name="Oval 77">
              <a:extLst>
                <a:ext uri="{FF2B5EF4-FFF2-40B4-BE49-F238E27FC236}">
                  <a16:creationId xmlns:a16="http://schemas.microsoft.com/office/drawing/2014/main" id="{9120F2E4-0152-FBD0-FC0F-B073078700ED}"/>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9" name="Oval 78">
              <a:extLst>
                <a:ext uri="{FF2B5EF4-FFF2-40B4-BE49-F238E27FC236}">
                  <a16:creationId xmlns:a16="http://schemas.microsoft.com/office/drawing/2014/main" id="{A1982CDF-325B-C10B-74BD-22E93C361ABE}"/>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0" name="Oval 79">
              <a:extLst>
                <a:ext uri="{FF2B5EF4-FFF2-40B4-BE49-F238E27FC236}">
                  <a16:creationId xmlns:a16="http://schemas.microsoft.com/office/drawing/2014/main" id="{3F04338A-D3C8-D1D0-9A6D-C909F8327EC6}"/>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1" name="Oval 80">
              <a:extLst>
                <a:ext uri="{FF2B5EF4-FFF2-40B4-BE49-F238E27FC236}">
                  <a16:creationId xmlns:a16="http://schemas.microsoft.com/office/drawing/2014/main" id="{1D6AD825-9DD9-2ACF-D69B-37092678C6B4}"/>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82" name="Group 81">
            <a:extLst>
              <a:ext uri="{FF2B5EF4-FFF2-40B4-BE49-F238E27FC236}">
                <a16:creationId xmlns:a16="http://schemas.microsoft.com/office/drawing/2014/main" id="{46CF6CA4-5BC0-6688-A7E7-1D047647A3A1}"/>
              </a:ext>
            </a:extLst>
          </p:cNvPr>
          <p:cNvGrpSpPr/>
          <p:nvPr/>
        </p:nvGrpSpPr>
        <p:grpSpPr>
          <a:xfrm>
            <a:off x="7414285" y="3528701"/>
            <a:ext cx="487866" cy="469746"/>
            <a:chOff x="3430877" y="2586171"/>
            <a:chExt cx="487866" cy="469746"/>
          </a:xfrm>
        </p:grpSpPr>
        <p:sp>
          <p:nvSpPr>
            <p:cNvPr id="83" name="Oval 82">
              <a:extLst>
                <a:ext uri="{FF2B5EF4-FFF2-40B4-BE49-F238E27FC236}">
                  <a16:creationId xmlns:a16="http://schemas.microsoft.com/office/drawing/2014/main" id="{8352A29C-76A8-7375-229E-D374B9413F45}"/>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4" name="Oval 83">
              <a:extLst>
                <a:ext uri="{FF2B5EF4-FFF2-40B4-BE49-F238E27FC236}">
                  <a16:creationId xmlns:a16="http://schemas.microsoft.com/office/drawing/2014/main" id="{63CCA120-9C4A-36C8-1EC8-B6531A943C55}"/>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85" name="Oval 84">
              <a:extLst>
                <a:ext uri="{FF2B5EF4-FFF2-40B4-BE49-F238E27FC236}">
                  <a16:creationId xmlns:a16="http://schemas.microsoft.com/office/drawing/2014/main" id="{A54DAF50-EF11-2BE5-B511-79F8A2511590}"/>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86" name="Oval 85">
              <a:extLst>
                <a:ext uri="{FF2B5EF4-FFF2-40B4-BE49-F238E27FC236}">
                  <a16:creationId xmlns:a16="http://schemas.microsoft.com/office/drawing/2014/main" id="{95ED19F9-D3A6-54F1-8A53-78F484F8711A}"/>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7" name="Oval 86">
              <a:extLst>
                <a:ext uri="{FF2B5EF4-FFF2-40B4-BE49-F238E27FC236}">
                  <a16:creationId xmlns:a16="http://schemas.microsoft.com/office/drawing/2014/main" id="{70576EEA-5865-CA42-8156-5D12840C2DBA}"/>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8" name="Oval 87">
              <a:extLst>
                <a:ext uri="{FF2B5EF4-FFF2-40B4-BE49-F238E27FC236}">
                  <a16:creationId xmlns:a16="http://schemas.microsoft.com/office/drawing/2014/main" id="{7771682E-5204-BA18-F1B6-6AFC4C9CF54C}"/>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03" name="Group 102">
            <a:extLst>
              <a:ext uri="{FF2B5EF4-FFF2-40B4-BE49-F238E27FC236}">
                <a16:creationId xmlns:a16="http://schemas.microsoft.com/office/drawing/2014/main" id="{C33999D9-C1A4-E938-6528-CEDF207840D9}"/>
              </a:ext>
            </a:extLst>
          </p:cNvPr>
          <p:cNvGrpSpPr/>
          <p:nvPr/>
        </p:nvGrpSpPr>
        <p:grpSpPr>
          <a:xfrm>
            <a:off x="11804217" y="2655051"/>
            <a:ext cx="487866" cy="469746"/>
            <a:chOff x="3430877" y="2586171"/>
            <a:chExt cx="487866" cy="469746"/>
          </a:xfrm>
        </p:grpSpPr>
        <p:sp>
          <p:nvSpPr>
            <p:cNvPr id="104" name="Oval 103">
              <a:extLst>
                <a:ext uri="{FF2B5EF4-FFF2-40B4-BE49-F238E27FC236}">
                  <a16:creationId xmlns:a16="http://schemas.microsoft.com/office/drawing/2014/main" id="{87768837-087F-39D5-E6C7-D98193D3109A}"/>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5" name="Oval 104">
              <a:extLst>
                <a:ext uri="{FF2B5EF4-FFF2-40B4-BE49-F238E27FC236}">
                  <a16:creationId xmlns:a16="http://schemas.microsoft.com/office/drawing/2014/main" id="{4681F317-431C-A4A6-27E7-5A28C14FD573}"/>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6" name="Oval 105">
              <a:extLst>
                <a:ext uri="{FF2B5EF4-FFF2-40B4-BE49-F238E27FC236}">
                  <a16:creationId xmlns:a16="http://schemas.microsoft.com/office/drawing/2014/main" id="{7737A611-DFFF-7DCD-DF8D-3E9E7C20998C}"/>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7" name="Oval 106">
              <a:extLst>
                <a:ext uri="{FF2B5EF4-FFF2-40B4-BE49-F238E27FC236}">
                  <a16:creationId xmlns:a16="http://schemas.microsoft.com/office/drawing/2014/main" id="{9E46B7D6-551C-EA4A-3BFB-995EB0A1A99E}"/>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8" name="Oval 107">
              <a:extLst>
                <a:ext uri="{FF2B5EF4-FFF2-40B4-BE49-F238E27FC236}">
                  <a16:creationId xmlns:a16="http://schemas.microsoft.com/office/drawing/2014/main" id="{E1BA44F3-E396-76B7-07FE-5D3A82C7FE82}"/>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9" name="Oval 108">
              <a:extLst>
                <a:ext uri="{FF2B5EF4-FFF2-40B4-BE49-F238E27FC236}">
                  <a16:creationId xmlns:a16="http://schemas.microsoft.com/office/drawing/2014/main" id="{846FEFB0-5792-0A4D-D926-FD76DDBB9F8C}"/>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10" name="Group 109">
            <a:extLst>
              <a:ext uri="{FF2B5EF4-FFF2-40B4-BE49-F238E27FC236}">
                <a16:creationId xmlns:a16="http://schemas.microsoft.com/office/drawing/2014/main" id="{C3315D12-4761-BD36-F248-21DDAEC34987}"/>
              </a:ext>
            </a:extLst>
          </p:cNvPr>
          <p:cNvGrpSpPr/>
          <p:nvPr/>
        </p:nvGrpSpPr>
        <p:grpSpPr>
          <a:xfrm>
            <a:off x="10926969" y="3594990"/>
            <a:ext cx="487866" cy="469746"/>
            <a:chOff x="3430877" y="2586171"/>
            <a:chExt cx="487866" cy="469746"/>
          </a:xfrm>
        </p:grpSpPr>
        <p:sp>
          <p:nvSpPr>
            <p:cNvPr id="111" name="Oval 110">
              <a:extLst>
                <a:ext uri="{FF2B5EF4-FFF2-40B4-BE49-F238E27FC236}">
                  <a16:creationId xmlns:a16="http://schemas.microsoft.com/office/drawing/2014/main" id="{F16D49A3-3342-A89E-4F84-1D2E4DC00FD3}"/>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2" name="Oval 111">
              <a:extLst>
                <a:ext uri="{FF2B5EF4-FFF2-40B4-BE49-F238E27FC236}">
                  <a16:creationId xmlns:a16="http://schemas.microsoft.com/office/drawing/2014/main" id="{273BE4A7-C40F-397C-3340-8BCBC5DDDC6C}"/>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13" name="Oval 112">
              <a:extLst>
                <a:ext uri="{FF2B5EF4-FFF2-40B4-BE49-F238E27FC236}">
                  <a16:creationId xmlns:a16="http://schemas.microsoft.com/office/drawing/2014/main" id="{C1AE89AA-9584-9352-D14F-72B164318CC5}"/>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14" name="Oval 113">
              <a:extLst>
                <a:ext uri="{FF2B5EF4-FFF2-40B4-BE49-F238E27FC236}">
                  <a16:creationId xmlns:a16="http://schemas.microsoft.com/office/drawing/2014/main" id="{97DB9AC6-6CC8-BA5F-0ACA-8B785CB684E1}"/>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5" name="Oval 114">
              <a:extLst>
                <a:ext uri="{FF2B5EF4-FFF2-40B4-BE49-F238E27FC236}">
                  <a16:creationId xmlns:a16="http://schemas.microsoft.com/office/drawing/2014/main" id="{1B2DB05E-AB25-CD17-9B5A-17ED0718DB6D}"/>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6" name="Oval 115">
              <a:extLst>
                <a:ext uri="{FF2B5EF4-FFF2-40B4-BE49-F238E27FC236}">
                  <a16:creationId xmlns:a16="http://schemas.microsoft.com/office/drawing/2014/main" id="{B05CEEA3-95F6-A9C2-7E85-B79CE740D541}"/>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sp>
        <p:nvSpPr>
          <p:cNvPr id="117" name="Oval 116">
            <a:extLst>
              <a:ext uri="{FF2B5EF4-FFF2-40B4-BE49-F238E27FC236}">
                <a16:creationId xmlns:a16="http://schemas.microsoft.com/office/drawing/2014/main" id="{7E2568EB-09F7-B690-400B-64054B9A1514}"/>
              </a:ext>
            </a:extLst>
          </p:cNvPr>
          <p:cNvSpPr/>
          <p:nvPr/>
        </p:nvSpPr>
        <p:spPr>
          <a:xfrm>
            <a:off x="4945308" y="337728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18" name="Oval 117">
            <a:extLst>
              <a:ext uri="{FF2B5EF4-FFF2-40B4-BE49-F238E27FC236}">
                <a16:creationId xmlns:a16="http://schemas.microsoft.com/office/drawing/2014/main" id="{683E9C90-948D-FBD3-AF94-6266209D0151}"/>
              </a:ext>
            </a:extLst>
          </p:cNvPr>
          <p:cNvSpPr/>
          <p:nvPr/>
        </p:nvSpPr>
        <p:spPr>
          <a:xfrm>
            <a:off x="8209353" y="348528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19" name="Oval 118">
            <a:extLst>
              <a:ext uri="{FF2B5EF4-FFF2-40B4-BE49-F238E27FC236}">
                <a16:creationId xmlns:a16="http://schemas.microsoft.com/office/drawing/2014/main" id="{7785B4A4-5783-2AE9-BC60-CB2EDAD67F74}"/>
              </a:ext>
            </a:extLst>
          </p:cNvPr>
          <p:cNvSpPr/>
          <p:nvPr/>
        </p:nvSpPr>
        <p:spPr>
          <a:xfrm>
            <a:off x="9057651" y="2734418"/>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0" name="Oval 119">
            <a:extLst>
              <a:ext uri="{FF2B5EF4-FFF2-40B4-BE49-F238E27FC236}">
                <a16:creationId xmlns:a16="http://schemas.microsoft.com/office/drawing/2014/main" id="{EABDE042-5FCB-8FF7-637C-E522AAD07EA3}"/>
              </a:ext>
            </a:extLst>
          </p:cNvPr>
          <p:cNvSpPr/>
          <p:nvPr/>
        </p:nvSpPr>
        <p:spPr>
          <a:xfrm>
            <a:off x="10038677" y="370128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1" name="Oval 120">
            <a:extLst>
              <a:ext uri="{FF2B5EF4-FFF2-40B4-BE49-F238E27FC236}">
                <a16:creationId xmlns:a16="http://schemas.microsoft.com/office/drawing/2014/main" id="{01FEDB24-4B37-6B1C-38C2-D4F20E9672A3}"/>
              </a:ext>
            </a:extLst>
          </p:cNvPr>
          <p:cNvSpPr/>
          <p:nvPr/>
        </p:nvSpPr>
        <p:spPr>
          <a:xfrm>
            <a:off x="10158650" y="231894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2" name="Oval 121">
            <a:extLst>
              <a:ext uri="{FF2B5EF4-FFF2-40B4-BE49-F238E27FC236}">
                <a16:creationId xmlns:a16="http://schemas.microsoft.com/office/drawing/2014/main" id="{52F70577-E9D0-D6C6-79D6-FBF219511389}"/>
              </a:ext>
            </a:extLst>
          </p:cNvPr>
          <p:cNvSpPr/>
          <p:nvPr/>
        </p:nvSpPr>
        <p:spPr>
          <a:xfrm>
            <a:off x="11342392" y="2734418"/>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3" name="Oval 122">
            <a:extLst>
              <a:ext uri="{FF2B5EF4-FFF2-40B4-BE49-F238E27FC236}">
                <a16:creationId xmlns:a16="http://schemas.microsoft.com/office/drawing/2014/main" id="{475534E0-F396-FD0C-2F7B-845F7F9CE021}"/>
              </a:ext>
            </a:extLst>
          </p:cNvPr>
          <p:cNvSpPr/>
          <p:nvPr/>
        </p:nvSpPr>
        <p:spPr>
          <a:xfrm>
            <a:off x="12685883" y="367380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4" name="Oval 123">
            <a:extLst>
              <a:ext uri="{FF2B5EF4-FFF2-40B4-BE49-F238E27FC236}">
                <a16:creationId xmlns:a16="http://schemas.microsoft.com/office/drawing/2014/main" id="{ED583BC0-2314-C435-B8DA-4E52856993D5}"/>
              </a:ext>
            </a:extLst>
          </p:cNvPr>
          <p:cNvSpPr/>
          <p:nvPr/>
        </p:nvSpPr>
        <p:spPr>
          <a:xfrm>
            <a:off x="6065495" y="221094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5" name="Oval 124">
            <a:extLst>
              <a:ext uri="{FF2B5EF4-FFF2-40B4-BE49-F238E27FC236}">
                <a16:creationId xmlns:a16="http://schemas.microsoft.com/office/drawing/2014/main" id="{4FF7F198-6305-70E8-254C-646207DBA0E1}"/>
              </a:ext>
            </a:extLst>
          </p:cNvPr>
          <p:cNvSpPr/>
          <p:nvPr/>
        </p:nvSpPr>
        <p:spPr>
          <a:xfrm>
            <a:off x="6453747" y="3916709"/>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6" name="Oval 125">
            <a:extLst>
              <a:ext uri="{FF2B5EF4-FFF2-40B4-BE49-F238E27FC236}">
                <a16:creationId xmlns:a16="http://schemas.microsoft.com/office/drawing/2014/main" id="{700D2491-9872-2B59-3968-EF478BE808D0}"/>
              </a:ext>
            </a:extLst>
          </p:cNvPr>
          <p:cNvSpPr/>
          <p:nvPr/>
        </p:nvSpPr>
        <p:spPr>
          <a:xfrm>
            <a:off x="1972340" y="207639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7" name="Oval 126">
            <a:extLst>
              <a:ext uri="{FF2B5EF4-FFF2-40B4-BE49-F238E27FC236}">
                <a16:creationId xmlns:a16="http://schemas.microsoft.com/office/drawing/2014/main" id="{EA784387-3095-E96A-516E-7E7734C6761A}"/>
              </a:ext>
            </a:extLst>
          </p:cNvPr>
          <p:cNvSpPr/>
          <p:nvPr/>
        </p:nvSpPr>
        <p:spPr>
          <a:xfrm>
            <a:off x="1171302" y="312440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3008037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laden Van De Batterij Stockvectorkunst en meer beelden van Batterij -  Batterij, Pictogram, Charge - iStock">
            <a:extLst>
              <a:ext uri="{FF2B5EF4-FFF2-40B4-BE49-F238E27FC236}">
                <a16:creationId xmlns:a16="http://schemas.microsoft.com/office/drawing/2014/main" id="{3E133D82-0840-F1B5-4BBF-80AA5446F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49725" y="2257063"/>
            <a:ext cx="2142040" cy="21420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BD84C73-9DAD-42F3-BF52-9D0547182E0C}"/>
              </a:ext>
            </a:extLst>
          </p:cNvPr>
          <p:cNvSpPr/>
          <p:nvPr/>
        </p:nvSpPr>
        <p:spPr>
          <a:xfrm>
            <a:off x="960222" y="41792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5" name="Oval 4">
            <a:extLst>
              <a:ext uri="{FF2B5EF4-FFF2-40B4-BE49-F238E27FC236}">
                <a16:creationId xmlns:a16="http://schemas.microsoft.com/office/drawing/2014/main" id="{7011A1AF-B021-3656-B040-ED97D7E1674D}"/>
              </a:ext>
            </a:extLst>
          </p:cNvPr>
          <p:cNvSpPr/>
          <p:nvPr/>
        </p:nvSpPr>
        <p:spPr>
          <a:xfrm>
            <a:off x="1259898" y="460326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6" name="Oval 5">
            <a:extLst>
              <a:ext uri="{FF2B5EF4-FFF2-40B4-BE49-F238E27FC236}">
                <a16:creationId xmlns:a16="http://schemas.microsoft.com/office/drawing/2014/main" id="{7C30696B-DA03-FAC4-11CC-726407562037}"/>
              </a:ext>
            </a:extLst>
          </p:cNvPr>
          <p:cNvSpPr/>
          <p:nvPr/>
        </p:nvSpPr>
        <p:spPr>
          <a:xfrm>
            <a:off x="1475898" y="4284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7" name="Oval 6">
            <a:extLst>
              <a:ext uri="{FF2B5EF4-FFF2-40B4-BE49-F238E27FC236}">
                <a16:creationId xmlns:a16="http://schemas.microsoft.com/office/drawing/2014/main" id="{24BAEC7A-B130-0C7F-5698-6B1465E8A657}"/>
              </a:ext>
            </a:extLst>
          </p:cNvPr>
          <p:cNvSpPr/>
          <p:nvPr/>
        </p:nvSpPr>
        <p:spPr>
          <a:xfrm>
            <a:off x="1817832" y="4500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9" name="Oval 8">
            <a:extLst>
              <a:ext uri="{FF2B5EF4-FFF2-40B4-BE49-F238E27FC236}">
                <a16:creationId xmlns:a16="http://schemas.microsoft.com/office/drawing/2014/main" id="{6F1F67F1-BB89-9B6F-B1A6-8B11286283C5}"/>
              </a:ext>
            </a:extLst>
          </p:cNvPr>
          <p:cNvSpPr/>
          <p:nvPr/>
        </p:nvSpPr>
        <p:spPr>
          <a:xfrm>
            <a:off x="1151898"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0" name="Oval 9">
            <a:extLst>
              <a:ext uri="{FF2B5EF4-FFF2-40B4-BE49-F238E27FC236}">
                <a16:creationId xmlns:a16="http://schemas.microsoft.com/office/drawing/2014/main" id="{0028E9D9-43EF-7BEB-C13D-764927578EC0}"/>
              </a:ext>
            </a:extLst>
          </p:cNvPr>
          <p:cNvSpPr/>
          <p:nvPr/>
        </p:nvSpPr>
        <p:spPr>
          <a:xfrm>
            <a:off x="1691898" y="2069488"/>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 name="Oval 10">
            <a:extLst>
              <a:ext uri="{FF2B5EF4-FFF2-40B4-BE49-F238E27FC236}">
                <a16:creationId xmlns:a16="http://schemas.microsoft.com/office/drawing/2014/main" id="{3BC7076B-1D14-6894-DB20-EE36FB7790C0}"/>
              </a:ext>
            </a:extLst>
          </p:cNvPr>
          <p:cNvSpPr/>
          <p:nvPr/>
        </p:nvSpPr>
        <p:spPr>
          <a:xfrm>
            <a:off x="1255134" y="2257063"/>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2" name="Oval 11">
            <a:extLst>
              <a:ext uri="{FF2B5EF4-FFF2-40B4-BE49-F238E27FC236}">
                <a16:creationId xmlns:a16="http://schemas.microsoft.com/office/drawing/2014/main" id="{642BB1F7-92EC-66C5-713E-3DBA7257EEA1}"/>
              </a:ext>
            </a:extLst>
          </p:cNvPr>
          <p:cNvSpPr/>
          <p:nvPr/>
        </p:nvSpPr>
        <p:spPr>
          <a:xfrm>
            <a:off x="1196931" y="4342255"/>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3" name="Oval 12">
            <a:extLst>
              <a:ext uri="{FF2B5EF4-FFF2-40B4-BE49-F238E27FC236}">
                <a16:creationId xmlns:a16="http://schemas.microsoft.com/office/drawing/2014/main" id="{361E3F2F-72C0-FEE9-BFF5-1649B543D813}"/>
              </a:ext>
            </a:extLst>
          </p:cNvPr>
          <p:cNvSpPr/>
          <p:nvPr/>
        </p:nvSpPr>
        <p:spPr>
          <a:xfrm>
            <a:off x="1583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3AC45892-3FE2-12A9-55CE-5F253154EF2A}"/>
              </a:ext>
            </a:extLst>
          </p:cNvPr>
          <p:cNvSpPr/>
          <p:nvPr/>
        </p:nvSpPr>
        <p:spPr>
          <a:xfrm>
            <a:off x="989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5" name="Oval 14">
            <a:extLst>
              <a:ext uri="{FF2B5EF4-FFF2-40B4-BE49-F238E27FC236}">
                <a16:creationId xmlns:a16="http://schemas.microsoft.com/office/drawing/2014/main" id="{30A2BEEC-CAA0-1A2B-6DFB-DED9AD9CF387}"/>
              </a:ext>
            </a:extLst>
          </p:cNvPr>
          <p:cNvSpPr/>
          <p:nvPr/>
        </p:nvSpPr>
        <p:spPr>
          <a:xfrm>
            <a:off x="1496369" y="1812280"/>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6" name="Oval 15">
            <a:extLst>
              <a:ext uri="{FF2B5EF4-FFF2-40B4-BE49-F238E27FC236}">
                <a16:creationId xmlns:a16="http://schemas.microsoft.com/office/drawing/2014/main" id="{21008DFF-4271-AD75-C632-3E1E493FC269}"/>
              </a:ext>
            </a:extLst>
          </p:cNvPr>
          <p:cNvSpPr/>
          <p:nvPr/>
        </p:nvSpPr>
        <p:spPr>
          <a:xfrm>
            <a:off x="1901811"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160911832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43A36-71F8-845D-2CF8-34AF6A8C51F9}"/>
            </a:ext>
          </a:extLst>
        </p:cNvPr>
        <p:cNvGrpSpPr/>
        <p:nvPr/>
      </p:nvGrpSpPr>
      <p:grpSpPr>
        <a:xfrm>
          <a:off x="0" y="0"/>
          <a:ext cx="0" cy="0"/>
          <a:chOff x="0" y="0"/>
          <a:chExt cx="0" cy="0"/>
        </a:xfrm>
      </p:grpSpPr>
      <p:pic>
        <p:nvPicPr>
          <p:cNvPr id="3074" name="Picture 2" descr="Opladen Van De Batterij Stockvectorkunst en meer beelden van Batterij -  Batterij, Pictogram, Charge - iStock">
            <a:extLst>
              <a:ext uri="{FF2B5EF4-FFF2-40B4-BE49-F238E27FC236}">
                <a16:creationId xmlns:a16="http://schemas.microsoft.com/office/drawing/2014/main" id="{77472E45-37B6-95FF-51F9-ACA758B24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49725" y="2257063"/>
            <a:ext cx="2142040" cy="21420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7E3066C-57C2-BBB4-FC73-F67CE2708DAD}"/>
              </a:ext>
            </a:extLst>
          </p:cNvPr>
          <p:cNvSpPr/>
          <p:nvPr/>
        </p:nvSpPr>
        <p:spPr>
          <a:xfrm>
            <a:off x="960222" y="41792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5" name="Oval 4">
            <a:extLst>
              <a:ext uri="{FF2B5EF4-FFF2-40B4-BE49-F238E27FC236}">
                <a16:creationId xmlns:a16="http://schemas.microsoft.com/office/drawing/2014/main" id="{F9F8AAC4-2F8C-4FEC-9575-65C0C5CF7063}"/>
              </a:ext>
            </a:extLst>
          </p:cNvPr>
          <p:cNvSpPr/>
          <p:nvPr/>
        </p:nvSpPr>
        <p:spPr>
          <a:xfrm>
            <a:off x="1259898" y="460326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6" name="Oval 5">
            <a:extLst>
              <a:ext uri="{FF2B5EF4-FFF2-40B4-BE49-F238E27FC236}">
                <a16:creationId xmlns:a16="http://schemas.microsoft.com/office/drawing/2014/main" id="{0759D9BE-8172-1DB5-1168-AE567A035D4D}"/>
              </a:ext>
            </a:extLst>
          </p:cNvPr>
          <p:cNvSpPr/>
          <p:nvPr/>
        </p:nvSpPr>
        <p:spPr>
          <a:xfrm>
            <a:off x="1475898" y="4284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7" name="Oval 6">
            <a:extLst>
              <a:ext uri="{FF2B5EF4-FFF2-40B4-BE49-F238E27FC236}">
                <a16:creationId xmlns:a16="http://schemas.microsoft.com/office/drawing/2014/main" id="{AEB340B5-F456-2F3C-027C-09331D11652B}"/>
              </a:ext>
            </a:extLst>
          </p:cNvPr>
          <p:cNvSpPr/>
          <p:nvPr/>
        </p:nvSpPr>
        <p:spPr>
          <a:xfrm>
            <a:off x="1817832" y="4500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9" name="Oval 8">
            <a:extLst>
              <a:ext uri="{FF2B5EF4-FFF2-40B4-BE49-F238E27FC236}">
                <a16:creationId xmlns:a16="http://schemas.microsoft.com/office/drawing/2014/main" id="{1DA9F003-3109-310E-AECE-B4640F597515}"/>
              </a:ext>
            </a:extLst>
          </p:cNvPr>
          <p:cNvSpPr/>
          <p:nvPr/>
        </p:nvSpPr>
        <p:spPr>
          <a:xfrm>
            <a:off x="1151898"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0" name="Oval 9">
            <a:extLst>
              <a:ext uri="{FF2B5EF4-FFF2-40B4-BE49-F238E27FC236}">
                <a16:creationId xmlns:a16="http://schemas.microsoft.com/office/drawing/2014/main" id="{23226F37-A45E-C90B-22D3-730FA25C744C}"/>
              </a:ext>
            </a:extLst>
          </p:cNvPr>
          <p:cNvSpPr/>
          <p:nvPr/>
        </p:nvSpPr>
        <p:spPr>
          <a:xfrm>
            <a:off x="1691898" y="2069488"/>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 name="Oval 10">
            <a:extLst>
              <a:ext uri="{FF2B5EF4-FFF2-40B4-BE49-F238E27FC236}">
                <a16:creationId xmlns:a16="http://schemas.microsoft.com/office/drawing/2014/main" id="{A5D2FF69-3AE8-CA09-E8AA-9F349E915DA1}"/>
              </a:ext>
            </a:extLst>
          </p:cNvPr>
          <p:cNvSpPr/>
          <p:nvPr/>
        </p:nvSpPr>
        <p:spPr>
          <a:xfrm>
            <a:off x="1255134" y="2257063"/>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2" name="Oval 11">
            <a:extLst>
              <a:ext uri="{FF2B5EF4-FFF2-40B4-BE49-F238E27FC236}">
                <a16:creationId xmlns:a16="http://schemas.microsoft.com/office/drawing/2014/main" id="{95BA296D-0E58-8297-C484-BC72EE1A1C73}"/>
              </a:ext>
            </a:extLst>
          </p:cNvPr>
          <p:cNvSpPr/>
          <p:nvPr/>
        </p:nvSpPr>
        <p:spPr>
          <a:xfrm>
            <a:off x="1196931" y="4342255"/>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3" name="Oval 12">
            <a:extLst>
              <a:ext uri="{FF2B5EF4-FFF2-40B4-BE49-F238E27FC236}">
                <a16:creationId xmlns:a16="http://schemas.microsoft.com/office/drawing/2014/main" id="{E97F520C-C5C4-B486-9631-FB1532260C0E}"/>
              </a:ext>
            </a:extLst>
          </p:cNvPr>
          <p:cNvSpPr/>
          <p:nvPr/>
        </p:nvSpPr>
        <p:spPr>
          <a:xfrm>
            <a:off x="1583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A70CD341-C69D-C457-3180-8708F0B61A5D}"/>
              </a:ext>
            </a:extLst>
          </p:cNvPr>
          <p:cNvSpPr/>
          <p:nvPr/>
        </p:nvSpPr>
        <p:spPr>
          <a:xfrm>
            <a:off x="989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5" name="Oval 14">
            <a:extLst>
              <a:ext uri="{FF2B5EF4-FFF2-40B4-BE49-F238E27FC236}">
                <a16:creationId xmlns:a16="http://schemas.microsoft.com/office/drawing/2014/main" id="{AEEFCEFA-A0B2-8BE5-7645-454B6D2E2F33}"/>
              </a:ext>
            </a:extLst>
          </p:cNvPr>
          <p:cNvSpPr/>
          <p:nvPr/>
        </p:nvSpPr>
        <p:spPr>
          <a:xfrm>
            <a:off x="1496369" y="1812280"/>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6" name="Oval 15">
            <a:extLst>
              <a:ext uri="{FF2B5EF4-FFF2-40B4-BE49-F238E27FC236}">
                <a16:creationId xmlns:a16="http://schemas.microsoft.com/office/drawing/2014/main" id="{5CC8AD24-8A68-7BCE-EAB2-6742CCC934F9}"/>
              </a:ext>
            </a:extLst>
          </p:cNvPr>
          <p:cNvSpPr/>
          <p:nvPr/>
        </p:nvSpPr>
        <p:spPr>
          <a:xfrm>
            <a:off x="1901811"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cxnSp>
        <p:nvCxnSpPr>
          <p:cNvPr id="3" name="Straight Connector 2">
            <a:extLst>
              <a:ext uri="{FF2B5EF4-FFF2-40B4-BE49-F238E27FC236}">
                <a16:creationId xmlns:a16="http://schemas.microsoft.com/office/drawing/2014/main" id="{832525FA-14AE-D1A4-07C7-4860093B6F93}"/>
              </a:ext>
            </a:extLst>
          </p:cNvPr>
          <p:cNvCxnSpPr/>
          <p:nvPr/>
        </p:nvCxnSpPr>
        <p:spPr>
          <a:xfrm>
            <a:off x="1507530" y="4316595"/>
            <a:ext cx="2369575" cy="0"/>
          </a:xfrm>
          <a:prstGeom prst="line">
            <a:avLst/>
          </a:prstGeom>
          <a:ln w="34925"/>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5EB6B906-C568-113D-80AE-7D7AB3A7D8FC}"/>
              </a:ext>
            </a:extLst>
          </p:cNvPr>
          <p:cNvCxnSpPr>
            <a:cxnSpLocks/>
            <a:stCxn id="6" idx="1"/>
          </p:cNvCxnSpPr>
          <p:nvPr/>
        </p:nvCxnSpPr>
        <p:spPr>
          <a:xfrm flipH="1" flipV="1">
            <a:off x="1496369" y="4074289"/>
            <a:ext cx="11161" cy="242306"/>
          </a:xfrm>
          <a:prstGeom prst="line">
            <a:avLst/>
          </a:prstGeom>
          <a:ln w="3492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3FB61B52-1090-EA18-FBB4-AA6A2BD0968E}"/>
              </a:ext>
            </a:extLst>
          </p:cNvPr>
          <p:cNvCxnSpPr>
            <a:cxnSpLocks/>
          </p:cNvCxnSpPr>
          <p:nvPr/>
        </p:nvCxnSpPr>
        <p:spPr>
          <a:xfrm flipV="1">
            <a:off x="3877105" y="2285488"/>
            <a:ext cx="0" cy="2056767"/>
          </a:xfrm>
          <a:prstGeom prst="line">
            <a:avLst/>
          </a:prstGeom>
          <a:ln w="34925"/>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A9A45E35-1964-ED06-6B6D-652F0A098392}"/>
              </a:ext>
            </a:extLst>
          </p:cNvPr>
          <p:cNvCxnSpPr>
            <a:cxnSpLocks/>
            <a:endCxn id="3074" idx="3"/>
          </p:cNvCxnSpPr>
          <p:nvPr/>
        </p:nvCxnSpPr>
        <p:spPr>
          <a:xfrm flipH="1" flipV="1">
            <a:off x="1520745" y="2257063"/>
            <a:ext cx="2356360" cy="28425"/>
          </a:xfrm>
          <a:prstGeom prst="line">
            <a:avLst/>
          </a:prstGeom>
          <a:ln w="3492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383AF49B-11D0-5285-97D9-8FA27A749142}"/>
              </a:ext>
            </a:extLst>
          </p:cNvPr>
          <p:cNvCxnSpPr>
            <a:cxnSpLocks/>
            <a:endCxn id="3074" idx="3"/>
          </p:cNvCxnSpPr>
          <p:nvPr/>
        </p:nvCxnSpPr>
        <p:spPr>
          <a:xfrm flipV="1">
            <a:off x="1507530" y="2257063"/>
            <a:ext cx="13215" cy="315974"/>
          </a:xfrm>
          <a:prstGeom prst="line">
            <a:avLst/>
          </a:prstGeom>
          <a:ln w="349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0368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80628-04E7-7387-B799-27DCB63C982F}"/>
            </a:ext>
          </a:extLst>
        </p:cNvPr>
        <p:cNvGrpSpPr/>
        <p:nvPr/>
      </p:nvGrpSpPr>
      <p:grpSpPr>
        <a:xfrm>
          <a:off x="0" y="0"/>
          <a:ext cx="0" cy="0"/>
          <a:chOff x="0" y="0"/>
          <a:chExt cx="0" cy="0"/>
        </a:xfrm>
      </p:grpSpPr>
      <p:pic>
        <p:nvPicPr>
          <p:cNvPr id="3074" name="Picture 2" descr="Opladen Van De Batterij Stockvectorkunst en meer beelden van Batterij -  Batterij, Pictogram, Charge - iStock">
            <a:extLst>
              <a:ext uri="{FF2B5EF4-FFF2-40B4-BE49-F238E27FC236}">
                <a16:creationId xmlns:a16="http://schemas.microsoft.com/office/drawing/2014/main" id="{C6C43DE0-6757-5483-4EB6-B15CDB42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9725" y="2257063"/>
            <a:ext cx="2142040" cy="21420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E6C6034-B15D-BAB8-F589-C244C054EA41}"/>
              </a:ext>
            </a:extLst>
          </p:cNvPr>
          <p:cNvSpPr/>
          <p:nvPr/>
        </p:nvSpPr>
        <p:spPr>
          <a:xfrm>
            <a:off x="960222" y="41792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5" name="Oval 4">
            <a:extLst>
              <a:ext uri="{FF2B5EF4-FFF2-40B4-BE49-F238E27FC236}">
                <a16:creationId xmlns:a16="http://schemas.microsoft.com/office/drawing/2014/main" id="{08A36C21-977A-B8A1-F6DD-00AE1D0CD52D}"/>
              </a:ext>
            </a:extLst>
          </p:cNvPr>
          <p:cNvSpPr/>
          <p:nvPr/>
        </p:nvSpPr>
        <p:spPr>
          <a:xfrm>
            <a:off x="1259898" y="460326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6" name="Oval 5">
            <a:extLst>
              <a:ext uri="{FF2B5EF4-FFF2-40B4-BE49-F238E27FC236}">
                <a16:creationId xmlns:a16="http://schemas.microsoft.com/office/drawing/2014/main" id="{EBEF2C57-CF9F-2748-D891-2341D650A1D1}"/>
              </a:ext>
            </a:extLst>
          </p:cNvPr>
          <p:cNvSpPr/>
          <p:nvPr/>
        </p:nvSpPr>
        <p:spPr>
          <a:xfrm>
            <a:off x="1475898" y="4284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7" name="Oval 6">
            <a:extLst>
              <a:ext uri="{FF2B5EF4-FFF2-40B4-BE49-F238E27FC236}">
                <a16:creationId xmlns:a16="http://schemas.microsoft.com/office/drawing/2014/main" id="{C5BA83BC-7185-8280-E8A2-E937A41D808A}"/>
              </a:ext>
            </a:extLst>
          </p:cNvPr>
          <p:cNvSpPr/>
          <p:nvPr/>
        </p:nvSpPr>
        <p:spPr>
          <a:xfrm>
            <a:off x="3769105" y="4208595"/>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9" name="Oval 8">
            <a:extLst>
              <a:ext uri="{FF2B5EF4-FFF2-40B4-BE49-F238E27FC236}">
                <a16:creationId xmlns:a16="http://schemas.microsoft.com/office/drawing/2014/main" id="{5D2A6A86-D4AA-FF4B-39A1-DF0492DC300E}"/>
              </a:ext>
            </a:extLst>
          </p:cNvPr>
          <p:cNvSpPr/>
          <p:nvPr/>
        </p:nvSpPr>
        <p:spPr>
          <a:xfrm>
            <a:off x="1151898"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0" name="Oval 9">
            <a:extLst>
              <a:ext uri="{FF2B5EF4-FFF2-40B4-BE49-F238E27FC236}">
                <a16:creationId xmlns:a16="http://schemas.microsoft.com/office/drawing/2014/main" id="{FAE7C642-CC5D-D60F-1B56-67B0CEF6B8FF}"/>
              </a:ext>
            </a:extLst>
          </p:cNvPr>
          <p:cNvSpPr/>
          <p:nvPr/>
        </p:nvSpPr>
        <p:spPr>
          <a:xfrm>
            <a:off x="1691898" y="2069488"/>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 name="Oval 10">
            <a:extLst>
              <a:ext uri="{FF2B5EF4-FFF2-40B4-BE49-F238E27FC236}">
                <a16:creationId xmlns:a16="http://schemas.microsoft.com/office/drawing/2014/main" id="{FB6990DD-0C57-87CF-2511-D1CBA5DCE189}"/>
              </a:ext>
            </a:extLst>
          </p:cNvPr>
          <p:cNvSpPr/>
          <p:nvPr/>
        </p:nvSpPr>
        <p:spPr>
          <a:xfrm>
            <a:off x="1255134" y="2257063"/>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2" name="Oval 11">
            <a:extLst>
              <a:ext uri="{FF2B5EF4-FFF2-40B4-BE49-F238E27FC236}">
                <a16:creationId xmlns:a16="http://schemas.microsoft.com/office/drawing/2014/main" id="{EA6BCFB5-8779-17FF-B5C3-2F2AB22CC9AC}"/>
              </a:ext>
            </a:extLst>
          </p:cNvPr>
          <p:cNvSpPr/>
          <p:nvPr/>
        </p:nvSpPr>
        <p:spPr>
          <a:xfrm>
            <a:off x="1196931" y="4342255"/>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3" name="Oval 12">
            <a:extLst>
              <a:ext uri="{FF2B5EF4-FFF2-40B4-BE49-F238E27FC236}">
                <a16:creationId xmlns:a16="http://schemas.microsoft.com/office/drawing/2014/main" id="{A2947AB7-120D-3E57-1425-34B717E3879D}"/>
              </a:ext>
            </a:extLst>
          </p:cNvPr>
          <p:cNvSpPr/>
          <p:nvPr/>
        </p:nvSpPr>
        <p:spPr>
          <a:xfrm>
            <a:off x="1583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F3E60A9A-A755-1B64-FC97-87FCF6E61A1E}"/>
              </a:ext>
            </a:extLst>
          </p:cNvPr>
          <p:cNvSpPr/>
          <p:nvPr/>
        </p:nvSpPr>
        <p:spPr>
          <a:xfrm>
            <a:off x="989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5" name="Oval 14">
            <a:extLst>
              <a:ext uri="{FF2B5EF4-FFF2-40B4-BE49-F238E27FC236}">
                <a16:creationId xmlns:a16="http://schemas.microsoft.com/office/drawing/2014/main" id="{6E933F94-87A1-9431-3DFB-F655843ACEA2}"/>
              </a:ext>
            </a:extLst>
          </p:cNvPr>
          <p:cNvSpPr/>
          <p:nvPr/>
        </p:nvSpPr>
        <p:spPr>
          <a:xfrm>
            <a:off x="1496369" y="1812280"/>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6" name="Oval 15">
            <a:extLst>
              <a:ext uri="{FF2B5EF4-FFF2-40B4-BE49-F238E27FC236}">
                <a16:creationId xmlns:a16="http://schemas.microsoft.com/office/drawing/2014/main" id="{F296B434-53DF-DB38-4087-0FF88EBB80AF}"/>
              </a:ext>
            </a:extLst>
          </p:cNvPr>
          <p:cNvSpPr/>
          <p:nvPr/>
        </p:nvSpPr>
        <p:spPr>
          <a:xfrm>
            <a:off x="1901811"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cxnSp>
        <p:nvCxnSpPr>
          <p:cNvPr id="3" name="Straight Connector 2">
            <a:extLst>
              <a:ext uri="{FF2B5EF4-FFF2-40B4-BE49-F238E27FC236}">
                <a16:creationId xmlns:a16="http://schemas.microsoft.com/office/drawing/2014/main" id="{4B2BAF99-2CC8-45A1-E9B5-62DADCEA9711}"/>
              </a:ext>
            </a:extLst>
          </p:cNvPr>
          <p:cNvCxnSpPr/>
          <p:nvPr/>
        </p:nvCxnSpPr>
        <p:spPr>
          <a:xfrm>
            <a:off x="1507530" y="4316595"/>
            <a:ext cx="2369575" cy="0"/>
          </a:xfrm>
          <a:prstGeom prst="line">
            <a:avLst/>
          </a:prstGeom>
          <a:ln w="34925"/>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20C9CCF-62BE-C933-1B06-BEEC25BB01EA}"/>
              </a:ext>
            </a:extLst>
          </p:cNvPr>
          <p:cNvCxnSpPr>
            <a:cxnSpLocks/>
            <a:stCxn id="6" idx="1"/>
          </p:cNvCxnSpPr>
          <p:nvPr/>
        </p:nvCxnSpPr>
        <p:spPr>
          <a:xfrm flipH="1" flipV="1">
            <a:off x="1496369" y="4074289"/>
            <a:ext cx="11161" cy="242306"/>
          </a:xfrm>
          <a:prstGeom prst="line">
            <a:avLst/>
          </a:prstGeom>
          <a:ln w="3492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E65B1789-27D9-C274-AAE1-1A91EAAC6264}"/>
              </a:ext>
            </a:extLst>
          </p:cNvPr>
          <p:cNvCxnSpPr>
            <a:cxnSpLocks/>
          </p:cNvCxnSpPr>
          <p:nvPr/>
        </p:nvCxnSpPr>
        <p:spPr>
          <a:xfrm flipV="1">
            <a:off x="3877105" y="2285488"/>
            <a:ext cx="0" cy="2056767"/>
          </a:xfrm>
          <a:prstGeom prst="line">
            <a:avLst/>
          </a:prstGeom>
          <a:ln w="34925"/>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C1425A35-4313-D284-81CC-CA5E3AB6CEA7}"/>
              </a:ext>
            </a:extLst>
          </p:cNvPr>
          <p:cNvCxnSpPr>
            <a:cxnSpLocks/>
            <a:endCxn id="3074" idx="3"/>
          </p:cNvCxnSpPr>
          <p:nvPr/>
        </p:nvCxnSpPr>
        <p:spPr>
          <a:xfrm flipH="1" flipV="1">
            <a:off x="1520745" y="2257063"/>
            <a:ext cx="2356360" cy="28425"/>
          </a:xfrm>
          <a:prstGeom prst="line">
            <a:avLst/>
          </a:prstGeom>
          <a:ln w="3492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057DA999-0345-8898-3829-8EFB8A47C8CC}"/>
              </a:ext>
            </a:extLst>
          </p:cNvPr>
          <p:cNvCxnSpPr>
            <a:cxnSpLocks/>
            <a:endCxn id="3074" idx="3"/>
          </p:cNvCxnSpPr>
          <p:nvPr/>
        </p:nvCxnSpPr>
        <p:spPr>
          <a:xfrm flipV="1">
            <a:off x="1507530" y="2257063"/>
            <a:ext cx="13215" cy="315974"/>
          </a:xfrm>
          <a:prstGeom prst="line">
            <a:avLst/>
          </a:prstGeom>
          <a:ln w="349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85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D3152-C8B3-9A29-9215-1816777755F4}"/>
            </a:ext>
          </a:extLst>
        </p:cNvPr>
        <p:cNvGrpSpPr/>
        <p:nvPr/>
      </p:nvGrpSpPr>
      <p:grpSpPr>
        <a:xfrm>
          <a:off x="0" y="0"/>
          <a:ext cx="0" cy="0"/>
          <a:chOff x="0" y="0"/>
          <a:chExt cx="0" cy="0"/>
        </a:xfrm>
      </p:grpSpPr>
      <p:pic>
        <p:nvPicPr>
          <p:cNvPr id="3074" name="Picture 2" descr="Opladen Van De Batterij Stockvectorkunst en meer beelden van Batterij -  Batterij, Pictogram, Charge - iStock">
            <a:extLst>
              <a:ext uri="{FF2B5EF4-FFF2-40B4-BE49-F238E27FC236}">
                <a16:creationId xmlns:a16="http://schemas.microsoft.com/office/drawing/2014/main" id="{36109649-4D99-7078-DD22-0486FEA96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9725" y="2257063"/>
            <a:ext cx="2142040" cy="21420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A9B5142-A752-6F8E-0126-E076D2D20D84}"/>
              </a:ext>
            </a:extLst>
          </p:cNvPr>
          <p:cNvSpPr/>
          <p:nvPr/>
        </p:nvSpPr>
        <p:spPr>
          <a:xfrm>
            <a:off x="960222" y="41792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5" name="Oval 4">
            <a:extLst>
              <a:ext uri="{FF2B5EF4-FFF2-40B4-BE49-F238E27FC236}">
                <a16:creationId xmlns:a16="http://schemas.microsoft.com/office/drawing/2014/main" id="{89846C36-3448-0F1E-ABE7-0C69C789E0B8}"/>
              </a:ext>
            </a:extLst>
          </p:cNvPr>
          <p:cNvSpPr/>
          <p:nvPr/>
        </p:nvSpPr>
        <p:spPr>
          <a:xfrm>
            <a:off x="1259898" y="460326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6" name="Oval 5">
            <a:extLst>
              <a:ext uri="{FF2B5EF4-FFF2-40B4-BE49-F238E27FC236}">
                <a16:creationId xmlns:a16="http://schemas.microsoft.com/office/drawing/2014/main" id="{8B6043C4-9919-7E2A-1C02-0E4B62828DD2}"/>
              </a:ext>
            </a:extLst>
          </p:cNvPr>
          <p:cNvSpPr/>
          <p:nvPr/>
        </p:nvSpPr>
        <p:spPr>
          <a:xfrm>
            <a:off x="1475898" y="4284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7" name="Oval 6">
            <a:extLst>
              <a:ext uri="{FF2B5EF4-FFF2-40B4-BE49-F238E27FC236}">
                <a16:creationId xmlns:a16="http://schemas.microsoft.com/office/drawing/2014/main" id="{6731FC67-E92C-7174-2203-89EADD65F623}"/>
              </a:ext>
            </a:extLst>
          </p:cNvPr>
          <p:cNvSpPr/>
          <p:nvPr/>
        </p:nvSpPr>
        <p:spPr>
          <a:xfrm>
            <a:off x="3874062" y="21490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9" name="Oval 8">
            <a:extLst>
              <a:ext uri="{FF2B5EF4-FFF2-40B4-BE49-F238E27FC236}">
                <a16:creationId xmlns:a16="http://schemas.microsoft.com/office/drawing/2014/main" id="{405D9A44-769D-C96B-50FA-392A249AD269}"/>
              </a:ext>
            </a:extLst>
          </p:cNvPr>
          <p:cNvSpPr/>
          <p:nvPr/>
        </p:nvSpPr>
        <p:spPr>
          <a:xfrm>
            <a:off x="1151898"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0" name="Oval 9">
            <a:extLst>
              <a:ext uri="{FF2B5EF4-FFF2-40B4-BE49-F238E27FC236}">
                <a16:creationId xmlns:a16="http://schemas.microsoft.com/office/drawing/2014/main" id="{E35F1A22-4898-C78D-B0B6-9C5C6942BE20}"/>
              </a:ext>
            </a:extLst>
          </p:cNvPr>
          <p:cNvSpPr/>
          <p:nvPr/>
        </p:nvSpPr>
        <p:spPr>
          <a:xfrm>
            <a:off x="1691898" y="2069488"/>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 name="Oval 10">
            <a:extLst>
              <a:ext uri="{FF2B5EF4-FFF2-40B4-BE49-F238E27FC236}">
                <a16:creationId xmlns:a16="http://schemas.microsoft.com/office/drawing/2014/main" id="{AACAF282-659A-80F0-6A32-2B5D8B45E4CC}"/>
              </a:ext>
            </a:extLst>
          </p:cNvPr>
          <p:cNvSpPr/>
          <p:nvPr/>
        </p:nvSpPr>
        <p:spPr>
          <a:xfrm>
            <a:off x="1255134" y="2257063"/>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2" name="Oval 11">
            <a:extLst>
              <a:ext uri="{FF2B5EF4-FFF2-40B4-BE49-F238E27FC236}">
                <a16:creationId xmlns:a16="http://schemas.microsoft.com/office/drawing/2014/main" id="{D212B5DF-EF66-8AEA-CF8D-C1BCD4784D04}"/>
              </a:ext>
            </a:extLst>
          </p:cNvPr>
          <p:cNvSpPr/>
          <p:nvPr/>
        </p:nvSpPr>
        <p:spPr>
          <a:xfrm>
            <a:off x="1196931" y="4342255"/>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3" name="Oval 12">
            <a:extLst>
              <a:ext uri="{FF2B5EF4-FFF2-40B4-BE49-F238E27FC236}">
                <a16:creationId xmlns:a16="http://schemas.microsoft.com/office/drawing/2014/main" id="{FF750DF8-8BC3-37AD-5DA4-8F72D48A5E0B}"/>
              </a:ext>
            </a:extLst>
          </p:cNvPr>
          <p:cNvSpPr/>
          <p:nvPr/>
        </p:nvSpPr>
        <p:spPr>
          <a:xfrm>
            <a:off x="1583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2A43DF32-7A52-DDB4-B1D4-8D41AF0DF9D2}"/>
              </a:ext>
            </a:extLst>
          </p:cNvPr>
          <p:cNvSpPr/>
          <p:nvPr/>
        </p:nvSpPr>
        <p:spPr>
          <a:xfrm>
            <a:off x="989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5" name="Oval 14">
            <a:extLst>
              <a:ext uri="{FF2B5EF4-FFF2-40B4-BE49-F238E27FC236}">
                <a16:creationId xmlns:a16="http://schemas.microsoft.com/office/drawing/2014/main" id="{F3229DDC-6141-6E03-C44C-833D567F0BA5}"/>
              </a:ext>
            </a:extLst>
          </p:cNvPr>
          <p:cNvSpPr/>
          <p:nvPr/>
        </p:nvSpPr>
        <p:spPr>
          <a:xfrm>
            <a:off x="1496369" y="1812280"/>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6" name="Oval 15">
            <a:extLst>
              <a:ext uri="{FF2B5EF4-FFF2-40B4-BE49-F238E27FC236}">
                <a16:creationId xmlns:a16="http://schemas.microsoft.com/office/drawing/2014/main" id="{6D2D34B8-967E-C83F-9BFF-E1D4BDDFB884}"/>
              </a:ext>
            </a:extLst>
          </p:cNvPr>
          <p:cNvSpPr/>
          <p:nvPr/>
        </p:nvSpPr>
        <p:spPr>
          <a:xfrm>
            <a:off x="1901811"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cxnSp>
        <p:nvCxnSpPr>
          <p:cNvPr id="3" name="Straight Connector 2">
            <a:extLst>
              <a:ext uri="{FF2B5EF4-FFF2-40B4-BE49-F238E27FC236}">
                <a16:creationId xmlns:a16="http://schemas.microsoft.com/office/drawing/2014/main" id="{A55D3B65-6A4E-7F17-3CBC-47C16A310FD3}"/>
              </a:ext>
            </a:extLst>
          </p:cNvPr>
          <p:cNvCxnSpPr/>
          <p:nvPr/>
        </p:nvCxnSpPr>
        <p:spPr>
          <a:xfrm>
            <a:off x="1507530" y="4316595"/>
            <a:ext cx="2369575" cy="0"/>
          </a:xfrm>
          <a:prstGeom prst="line">
            <a:avLst/>
          </a:prstGeom>
          <a:ln w="34925"/>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C160503-5D48-D6CB-97DB-1A0301DD90F8}"/>
              </a:ext>
            </a:extLst>
          </p:cNvPr>
          <p:cNvCxnSpPr>
            <a:cxnSpLocks/>
            <a:stCxn id="6" idx="1"/>
          </p:cNvCxnSpPr>
          <p:nvPr/>
        </p:nvCxnSpPr>
        <p:spPr>
          <a:xfrm flipH="1" flipV="1">
            <a:off x="1496369" y="4074289"/>
            <a:ext cx="11161" cy="242306"/>
          </a:xfrm>
          <a:prstGeom prst="line">
            <a:avLst/>
          </a:prstGeom>
          <a:ln w="3492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05ABC38B-3B9C-7AEE-F803-9D43A126D744}"/>
              </a:ext>
            </a:extLst>
          </p:cNvPr>
          <p:cNvCxnSpPr>
            <a:cxnSpLocks/>
          </p:cNvCxnSpPr>
          <p:nvPr/>
        </p:nvCxnSpPr>
        <p:spPr>
          <a:xfrm flipV="1">
            <a:off x="3877105" y="2285488"/>
            <a:ext cx="0" cy="2056767"/>
          </a:xfrm>
          <a:prstGeom prst="line">
            <a:avLst/>
          </a:prstGeom>
          <a:ln w="34925"/>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DE6AA2C3-4627-C0CF-A97A-76F695660AA1}"/>
              </a:ext>
            </a:extLst>
          </p:cNvPr>
          <p:cNvCxnSpPr>
            <a:cxnSpLocks/>
            <a:endCxn id="3074" idx="3"/>
          </p:cNvCxnSpPr>
          <p:nvPr/>
        </p:nvCxnSpPr>
        <p:spPr>
          <a:xfrm flipH="1" flipV="1">
            <a:off x="1520745" y="2257063"/>
            <a:ext cx="2356360" cy="28425"/>
          </a:xfrm>
          <a:prstGeom prst="line">
            <a:avLst/>
          </a:prstGeom>
          <a:ln w="3492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A9FC3B6E-7588-3055-14F7-C4F0579327A9}"/>
              </a:ext>
            </a:extLst>
          </p:cNvPr>
          <p:cNvCxnSpPr>
            <a:cxnSpLocks/>
            <a:endCxn id="3074" idx="3"/>
          </p:cNvCxnSpPr>
          <p:nvPr/>
        </p:nvCxnSpPr>
        <p:spPr>
          <a:xfrm flipV="1">
            <a:off x="1507530" y="2257063"/>
            <a:ext cx="13215" cy="315974"/>
          </a:xfrm>
          <a:prstGeom prst="line">
            <a:avLst/>
          </a:prstGeom>
          <a:ln w="349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6811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8A5A5-6187-3ABB-8B0C-3CFC1C57021B}"/>
            </a:ext>
          </a:extLst>
        </p:cNvPr>
        <p:cNvGrpSpPr/>
        <p:nvPr/>
      </p:nvGrpSpPr>
      <p:grpSpPr>
        <a:xfrm>
          <a:off x="0" y="0"/>
          <a:ext cx="0" cy="0"/>
          <a:chOff x="0" y="0"/>
          <a:chExt cx="0" cy="0"/>
        </a:xfrm>
      </p:grpSpPr>
      <p:pic>
        <p:nvPicPr>
          <p:cNvPr id="3074" name="Picture 2" descr="Opladen Van De Batterij Stockvectorkunst en meer beelden van Batterij -  Batterij, Pictogram, Charge - iStock">
            <a:extLst>
              <a:ext uri="{FF2B5EF4-FFF2-40B4-BE49-F238E27FC236}">
                <a16:creationId xmlns:a16="http://schemas.microsoft.com/office/drawing/2014/main" id="{EB06D375-C22D-4D3D-5D3C-2BB695ADE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9725" y="2257063"/>
            <a:ext cx="2142040" cy="21420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EF259FD-CFDE-E1EA-C078-0B5E56AB71FE}"/>
              </a:ext>
            </a:extLst>
          </p:cNvPr>
          <p:cNvSpPr/>
          <p:nvPr/>
        </p:nvSpPr>
        <p:spPr>
          <a:xfrm>
            <a:off x="960222" y="41792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5" name="Oval 4">
            <a:extLst>
              <a:ext uri="{FF2B5EF4-FFF2-40B4-BE49-F238E27FC236}">
                <a16:creationId xmlns:a16="http://schemas.microsoft.com/office/drawing/2014/main" id="{1E8E7918-2002-186B-69C0-23B5DDE29D15}"/>
              </a:ext>
            </a:extLst>
          </p:cNvPr>
          <p:cNvSpPr/>
          <p:nvPr/>
        </p:nvSpPr>
        <p:spPr>
          <a:xfrm>
            <a:off x="1259898" y="460326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6" name="Oval 5">
            <a:extLst>
              <a:ext uri="{FF2B5EF4-FFF2-40B4-BE49-F238E27FC236}">
                <a16:creationId xmlns:a16="http://schemas.microsoft.com/office/drawing/2014/main" id="{E6A25525-52C8-68F6-EB50-34C1A6815227}"/>
              </a:ext>
            </a:extLst>
          </p:cNvPr>
          <p:cNvSpPr/>
          <p:nvPr/>
        </p:nvSpPr>
        <p:spPr>
          <a:xfrm>
            <a:off x="1475898" y="428496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7" name="Oval 6">
            <a:extLst>
              <a:ext uri="{FF2B5EF4-FFF2-40B4-BE49-F238E27FC236}">
                <a16:creationId xmlns:a16="http://schemas.microsoft.com/office/drawing/2014/main" id="{F6D84EA6-9239-EC4B-74FB-0470C750C51B}"/>
              </a:ext>
            </a:extLst>
          </p:cNvPr>
          <p:cNvSpPr/>
          <p:nvPr/>
        </p:nvSpPr>
        <p:spPr>
          <a:xfrm>
            <a:off x="1535978" y="2311110"/>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9" name="Oval 8">
            <a:extLst>
              <a:ext uri="{FF2B5EF4-FFF2-40B4-BE49-F238E27FC236}">
                <a16:creationId xmlns:a16="http://schemas.microsoft.com/office/drawing/2014/main" id="{BAC5664B-5FC4-68CA-8C80-53D2F4008A9E}"/>
              </a:ext>
            </a:extLst>
          </p:cNvPr>
          <p:cNvSpPr/>
          <p:nvPr/>
        </p:nvSpPr>
        <p:spPr>
          <a:xfrm>
            <a:off x="1151898"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0" name="Oval 9">
            <a:extLst>
              <a:ext uri="{FF2B5EF4-FFF2-40B4-BE49-F238E27FC236}">
                <a16:creationId xmlns:a16="http://schemas.microsoft.com/office/drawing/2014/main" id="{88D5EA55-5D41-CCCC-895F-05F334F47120}"/>
              </a:ext>
            </a:extLst>
          </p:cNvPr>
          <p:cNvSpPr/>
          <p:nvPr/>
        </p:nvSpPr>
        <p:spPr>
          <a:xfrm>
            <a:off x="1691898" y="2069488"/>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 name="Oval 10">
            <a:extLst>
              <a:ext uri="{FF2B5EF4-FFF2-40B4-BE49-F238E27FC236}">
                <a16:creationId xmlns:a16="http://schemas.microsoft.com/office/drawing/2014/main" id="{163DB144-AAE7-63BA-A037-57533ED43609}"/>
              </a:ext>
            </a:extLst>
          </p:cNvPr>
          <p:cNvSpPr/>
          <p:nvPr/>
        </p:nvSpPr>
        <p:spPr>
          <a:xfrm>
            <a:off x="1255134" y="2257063"/>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2" name="Oval 11">
            <a:extLst>
              <a:ext uri="{FF2B5EF4-FFF2-40B4-BE49-F238E27FC236}">
                <a16:creationId xmlns:a16="http://schemas.microsoft.com/office/drawing/2014/main" id="{FE4D30CA-891A-F375-C8AF-BB1ACD6F8690}"/>
              </a:ext>
            </a:extLst>
          </p:cNvPr>
          <p:cNvSpPr/>
          <p:nvPr/>
        </p:nvSpPr>
        <p:spPr>
          <a:xfrm>
            <a:off x="1196931" y="4342255"/>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3" name="Oval 12">
            <a:extLst>
              <a:ext uri="{FF2B5EF4-FFF2-40B4-BE49-F238E27FC236}">
                <a16:creationId xmlns:a16="http://schemas.microsoft.com/office/drawing/2014/main" id="{8AEE6A5B-6FFD-DB87-9C39-ACE80706D7A6}"/>
              </a:ext>
            </a:extLst>
          </p:cNvPr>
          <p:cNvSpPr/>
          <p:nvPr/>
        </p:nvSpPr>
        <p:spPr>
          <a:xfrm>
            <a:off x="1583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6A4AC260-056D-9C8C-B57E-8B92D2739613}"/>
              </a:ext>
            </a:extLst>
          </p:cNvPr>
          <p:cNvSpPr/>
          <p:nvPr/>
        </p:nvSpPr>
        <p:spPr>
          <a:xfrm>
            <a:off x="989898" y="469752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5" name="Oval 14">
            <a:extLst>
              <a:ext uri="{FF2B5EF4-FFF2-40B4-BE49-F238E27FC236}">
                <a16:creationId xmlns:a16="http://schemas.microsoft.com/office/drawing/2014/main" id="{0AA6AF1F-DCCD-653D-87B6-46EFAA4CF18B}"/>
              </a:ext>
            </a:extLst>
          </p:cNvPr>
          <p:cNvSpPr/>
          <p:nvPr/>
        </p:nvSpPr>
        <p:spPr>
          <a:xfrm>
            <a:off x="1496369" y="1812280"/>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6" name="Oval 15">
            <a:extLst>
              <a:ext uri="{FF2B5EF4-FFF2-40B4-BE49-F238E27FC236}">
                <a16:creationId xmlns:a16="http://schemas.microsoft.com/office/drawing/2014/main" id="{F786698D-3126-2683-D763-05F4F1130090}"/>
              </a:ext>
            </a:extLst>
          </p:cNvPr>
          <p:cNvSpPr/>
          <p:nvPr/>
        </p:nvSpPr>
        <p:spPr>
          <a:xfrm>
            <a:off x="1901811" y="188191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cxnSp>
        <p:nvCxnSpPr>
          <p:cNvPr id="3" name="Straight Connector 2">
            <a:extLst>
              <a:ext uri="{FF2B5EF4-FFF2-40B4-BE49-F238E27FC236}">
                <a16:creationId xmlns:a16="http://schemas.microsoft.com/office/drawing/2014/main" id="{8BD552F5-6503-711E-824C-AC1B4ED614D4}"/>
              </a:ext>
            </a:extLst>
          </p:cNvPr>
          <p:cNvCxnSpPr/>
          <p:nvPr/>
        </p:nvCxnSpPr>
        <p:spPr>
          <a:xfrm>
            <a:off x="1507530" y="4316595"/>
            <a:ext cx="2369575" cy="0"/>
          </a:xfrm>
          <a:prstGeom prst="line">
            <a:avLst/>
          </a:prstGeom>
          <a:ln w="34925"/>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5CAC0EFE-A7C5-F129-5865-0D0C79F81C3D}"/>
              </a:ext>
            </a:extLst>
          </p:cNvPr>
          <p:cNvCxnSpPr>
            <a:cxnSpLocks/>
            <a:stCxn id="6" idx="1"/>
          </p:cNvCxnSpPr>
          <p:nvPr/>
        </p:nvCxnSpPr>
        <p:spPr>
          <a:xfrm flipH="1" flipV="1">
            <a:off x="1496369" y="4074289"/>
            <a:ext cx="11161" cy="242306"/>
          </a:xfrm>
          <a:prstGeom prst="line">
            <a:avLst/>
          </a:prstGeom>
          <a:ln w="3492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9BDCF48-9640-701B-0F3A-2A22D57935E8}"/>
              </a:ext>
            </a:extLst>
          </p:cNvPr>
          <p:cNvCxnSpPr>
            <a:cxnSpLocks/>
          </p:cNvCxnSpPr>
          <p:nvPr/>
        </p:nvCxnSpPr>
        <p:spPr>
          <a:xfrm flipV="1">
            <a:off x="3877105" y="2285488"/>
            <a:ext cx="0" cy="2056767"/>
          </a:xfrm>
          <a:prstGeom prst="line">
            <a:avLst/>
          </a:prstGeom>
          <a:ln w="34925"/>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2F2CD5FF-CC34-419C-B34B-A5EF1EFBDBA7}"/>
              </a:ext>
            </a:extLst>
          </p:cNvPr>
          <p:cNvCxnSpPr>
            <a:cxnSpLocks/>
            <a:endCxn id="3074" idx="3"/>
          </p:cNvCxnSpPr>
          <p:nvPr/>
        </p:nvCxnSpPr>
        <p:spPr>
          <a:xfrm flipH="1" flipV="1">
            <a:off x="1520745" y="2257063"/>
            <a:ext cx="2356360" cy="28425"/>
          </a:xfrm>
          <a:prstGeom prst="line">
            <a:avLst/>
          </a:prstGeom>
          <a:ln w="3492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D89E7C41-3170-8D09-1BA2-6D12369B8B51}"/>
              </a:ext>
            </a:extLst>
          </p:cNvPr>
          <p:cNvCxnSpPr>
            <a:cxnSpLocks/>
            <a:endCxn id="3074" idx="3"/>
          </p:cNvCxnSpPr>
          <p:nvPr/>
        </p:nvCxnSpPr>
        <p:spPr>
          <a:xfrm flipV="1">
            <a:off x="1507530" y="2257063"/>
            <a:ext cx="13215" cy="315974"/>
          </a:xfrm>
          <a:prstGeom prst="line">
            <a:avLst/>
          </a:prstGeom>
          <a:ln w="349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9797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1">
            <a:hlinkClick r:id="" action="ppaction://media"/>
            <a:extLst>
              <a:ext uri="{FF2B5EF4-FFF2-40B4-BE49-F238E27FC236}">
                <a16:creationId xmlns:a16="http://schemas.microsoft.com/office/drawing/2014/main" id="{A5332B81-8DAF-353E-49E1-C4B7BEDDE00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9526" y="1650483"/>
            <a:ext cx="5754044" cy="3236650"/>
          </a:xfrm>
          <a:prstGeom prst="rect">
            <a:avLst/>
          </a:prstGeom>
        </p:spPr>
      </p:pic>
      <p:pic>
        <p:nvPicPr>
          <p:cNvPr id="1026" name="Picture 2" descr="Georg Ohm - Magnet Academy">
            <a:extLst>
              <a:ext uri="{FF2B5EF4-FFF2-40B4-BE49-F238E27FC236}">
                <a16:creationId xmlns:a16="http://schemas.microsoft.com/office/drawing/2014/main" id="{AC7362D5-8578-6A86-7206-C6E1243096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6454" y="136732"/>
            <a:ext cx="2384863" cy="3484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865C37-46A1-42DE-0D71-F00B36598240}"/>
              </a:ext>
            </a:extLst>
          </p:cNvPr>
          <p:cNvSpPr txBox="1"/>
          <p:nvPr/>
        </p:nvSpPr>
        <p:spPr>
          <a:xfrm>
            <a:off x="10033867" y="3696510"/>
            <a:ext cx="1484894" cy="646331"/>
          </a:xfrm>
          <a:prstGeom prst="rect">
            <a:avLst/>
          </a:prstGeom>
          <a:noFill/>
        </p:spPr>
        <p:txBody>
          <a:bodyPr wrap="none" rtlCol="0">
            <a:spAutoFit/>
          </a:bodyPr>
          <a:lstStyle/>
          <a:p>
            <a:pPr algn="ctr"/>
            <a:r>
              <a:rPr lang="en-US" dirty="0"/>
              <a:t>wet van Ohm</a:t>
            </a:r>
          </a:p>
          <a:p>
            <a:pPr algn="ctr"/>
            <a:r>
              <a:rPr lang="en-US" dirty="0"/>
              <a:t>1827</a:t>
            </a:r>
            <a:endParaRPr lang="nl-NL"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6DFD2B-ADCC-3595-B293-B1890AAA265F}"/>
                  </a:ext>
                </a:extLst>
              </p:cNvPr>
              <p:cNvSpPr txBox="1"/>
              <p:nvPr/>
            </p:nvSpPr>
            <p:spPr>
              <a:xfrm>
                <a:off x="6733896" y="1301541"/>
                <a:ext cx="13158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𝑈</m:t>
                      </m:r>
                      <m:r>
                        <a:rPr lang="en-US" sz="2800" b="0" i="1" smtClean="0">
                          <a:latin typeface="Cambria Math" panose="02040503050406030204" pitchFamily="18" charset="0"/>
                        </a:rPr>
                        <m:t>=</m:t>
                      </m:r>
                      <m:r>
                        <a:rPr lang="en-US" sz="2800" b="0" i="1" smtClean="0">
                          <a:latin typeface="Cambria Math" panose="02040503050406030204" pitchFamily="18" charset="0"/>
                        </a:rPr>
                        <m:t>𝐼</m:t>
                      </m:r>
                      <m:r>
                        <a:rPr lang="en-US" sz="2800" b="0" i="1" smtClean="0">
                          <a:latin typeface="Cambria Math" panose="02040503050406030204" pitchFamily="18" charset="0"/>
                        </a:rPr>
                        <m:t>.</m:t>
                      </m:r>
                      <m:r>
                        <a:rPr lang="en-US" sz="2800" b="0" i="1" smtClean="0">
                          <a:latin typeface="Cambria Math" panose="02040503050406030204" pitchFamily="18" charset="0"/>
                        </a:rPr>
                        <m:t>𝑅</m:t>
                      </m:r>
                    </m:oMath>
                  </m:oMathPara>
                </a14:m>
                <a:endParaRPr lang="nl-NL" sz="2800" dirty="0"/>
              </a:p>
            </p:txBody>
          </p:sp>
        </mc:Choice>
        <mc:Fallback xmlns="">
          <p:sp>
            <p:nvSpPr>
              <p:cNvPr id="7" name="TextBox 6">
                <a:extLst>
                  <a:ext uri="{FF2B5EF4-FFF2-40B4-BE49-F238E27FC236}">
                    <a16:creationId xmlns:a16="http://schemas.microsoft.com/office/drawing/2014/main" id="{996DFD2B-ADCC-3595-B293-B1890AAA265F}"/>
                  </a:ext>
                </a:extLst>
              </p:cNvPr>
              <p:cNvSpPr txBox="1">
                <a:spLocks noRot="1" noChangeAspect="1" noMove="1" noResize="1" noEditPoints="1" noAdjustHandles="1" noChangeArrowheads="1" noChangeShapeType="1" noTextEdit="1"/>
              </p:cNvSpPr>
              <p:nvPr/>
            </p:nvSpPr>
            <p:spPr>
              <a:xfrm>
                <a:off x="6733896" y="1301541"/>
                <a:ext cx="1315809" cy="430887"/>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38CD8F-5516-097E-22B3-002A78C57BA4}"/>
                  </a:ext>
                </a:extLst>
              </p:cNvPr>
              <p:cNvSpPr txBox="1"/>
              <p:nvPr/>
            </p:nvSpPr>
            <p:spPr>
              <a:xfrm>
                <a:off x="6733896" y="2193244"/>
                <a:ext cx="131580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m:t>
                      </m:r>
                      <m:r>
                        <a:rPr lang="en-US" sz="2800" b="0" i="1" smtClean="0">
                          <a:latin typeface="Cambria Math" panose="02040503050406030204" pitchFamily="18" charset="0"/>
                        </a:rPr>
                        <m:t>𝑈</m:t>
                      </m:r>
                    </m:oMath>
                  </m:oMathPara>
                </a14:m>
                <a:endParaRPr lang="nl-NL" sz="2800" dirty="0"/>
              </a:p>
            </p:txBody>
          </p:sp>
        </mc:Choice>
        <mc:Fallback xmlns="">
          <p:sp>
            <p:nvSpPr>
              <p:cNvPr id="8" name="TextBox 7">
                <a:extLst>
                  <a:ext uri="{FF2B5EF4-FFF2-40B4-BE49-F238E27FC236}">
                    <a16:creationId xmlns:a16="http://schemas.microsoft.com/office/drawing/2014/main" id="{DD38CD8F-5516-097E-22B3-002A78C57BA4}"/>
                  </a:ext>
                </a:extLst>
              </p:cNvPr>
              <p:cNvSpPr txBox="1">
                <a:spLocks noRot="1" noChangeAspect="1" noMove="1" noResize="1" noEditPoints="1" noAdjustHandles="1" noChangeArrowheads="1" noChangeShapeType="1" noTextEdit="1"/>
              </p:cNvSpPr>
              <p:nvPr/>
            </p:nvSpPr>
            <p:spPr>
              <a:xfrm>
                <a:off x="6733896" y="2193244"/>
                <a:ext cx="1315808" cy="430887"/>
              </a:xfrm>
              <a:prstGeom prst="rect">
                <a:avLst/>
              </a:prstGeom>
              <a:blipFill>
                <a:blip r:embed="rId8"/>
                <a:stretch>
                  <a:fillRect/>
                </a:stretch>
              </a:blipFill>
            </p:spPr>
            <p:txBody>
              <a:bodyPr/>
              <a:lstStyle/>
              <a:p>
                <a:r>
                  <a:rPr lang="nl-NL">
                    <a:noFill/>
                  </a:rPr>
                  <a:t> </a:t>
                </a:r>
              </a:p>
            </p:txBody>
          </p:sp>
        </mc:Fallback>
      </mc:AlternateContent>
      <p:sp>
        <p:nvSpPr>
          <p:cNvPr id="9" name="Arrow: Down 8">
            <a:extLst>
              <a:ext uri="{FF2B5EF4-FFF2-40B4-BE49-F238E27FC236}">
                <a16:creationId xmlns:a16="http://schemas.microsoft.com/office/drawing/2014/main" id="{EEB5116A-919F-3179-5E6E-B824C7D90CB4}"/>
              </a:ext>
            </a:extLst>
          </p:cNvPr>
          <p:cNvSpPr/>
          <p:nvPr/>
        </p:nvSpPr>
        <p:spPr>
          <a:xfrm>
            <a:off x="7259188" y="1879041"/>
            <a:ext cx="262646" cy="2610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rrow: Down 9">
            <a:extLst>
              <a:ext uri="{FF2B5EF4-FFF2-40B4-BE49-F238E27FC236}">
                <a16:creationId xmlns:a16="http://schemas.microsoft.com/office/drawing/2014/main" id="{0A6822EA-4A90-BC40-0D2E-0C96E07CADF6}"/>
              </a:ext>
            </a:extLst>
          </p:cNvPr>
          <p:cNvSpPr/>
          <p:nvPr/>
        </p:nvSpPr>
        <p:spPr>
          <a:xfrm>
            <a:off x="7259188" y="2677290"/>
            <a:ext cx="262646" cy="2610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C1C6D7-0099-487F-46E5-35B31C85086E}"/>
                  </a:ext>
                </a:extLst>
              </p:cNvPr>
              <p:cNvSpPr txBox="1"/>
              <p:nvPr/>
            </p:nvSpPr>
            <p:spPr>
              <a:xfrm>
                <a:off x="6733896" y="3084947"/>
                <a:ext cx="1315808"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𝐼</m:t>
                          </m:r>
                          <m:r>
                            <a:rPr lang="en-US" sz="2800" b="0" i="1" smtClean="0">
                              <a:latin typeface="Cambria Math" panose="02040503050406030204" pitchFamily="18" charset="0"/>
                            </a:rPr>
                            <m:t>.</m:t>
                          </m:r>
                          <m:r>
                            <a:rPr lang="en-US" sz="2800" b="0" i="1" smtClean="0">
                              <a:latin typeface="Cambria Math" panose="02040503050406030204" pitchFamily="18" charset="0"/>
                            </a:rPr>
                            <m:t>𝑅</m:t>
                          </m:r>
                        </m:num>
                        <m:den>
                          <m:r>
                            <a:rPr lang="en-US" sz="2800" b="0" i="1" smtClean="0">
                              <a:latin typeface="Cambria Math" panose="02040503050406030204" pitchFamily="18" charset="0"/>
                            </a:rPr>
                            <m:t>𝑅</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𝑈</m:t>
                          </m:r>
                        </m:num>
                        <m:den>
                          <m:r>
                            <a:rPr lang="en-US" sz="2800" b="0" i="1" smtClean="0">
                              <a:latin typeface="Cambria Math" panose="02040503050406030204" pitchFamily="18" charset="0"/>
                            </a:rPr>
                            <m:t>𝑅</m:t>
                          </m:r>
                        </m:den>
                      </m:f>
                    </m:oMath>
                  </m:oMathPara>
                </a14:m>
                <a:endParaRPr lang="nl-NL" sz="2800" dirty="0"/>
              </a:p>
            </p:txBody>
          </p:sp>
        </mc:Choice>
        <mc:Fallback xmlns="">
          <p:sp>
            <p:nvSpPr>
              <p:cNvPr id="11" name="TextBox 10">
                <a:extLst>
                  <a:ext uri="{FF2B5EF4-FFF2-40B4-BE49-F238E27FC236}">
                    <a16:creationId xmlns:a16="http://schemas.microsoft.com/office/drawing/2014/main" id="{CFC1C6D7-0099-487F-46E5-35B31C85086E}"/>
                  </a:ext>
                </a:extLst>
              </p:cNvPr>
              <p:cNvSpPr txBox="1">
                <a:spLocks noRot="1" noChangeAspect="1" noMove="1" noResize="1" noEditPoints="1" noAdjustHandles="1" noChangeArrowheads="1" noChangeShapeType="1" noTextEdit="1"/>
              </p:cNvSpPr>
              <p:nvPr/>
            </p:nvSpPr>
            <p:spPr>
              <a:xfrm>
                <a:off x="6733896" y="3084947"/>
                <a:ext cx="1315808" cy="803810"/>
              </a:xfrm>
              <a:prstGeom prst="rect">
                <a:avLst/>
              </a:prstGeom>
              <a:blipFill>
                <a:blip r:embed="rId9"/>
                <a:stretch>
                  <a:fillRect/>
                </a:stretch>
              </a:blipFill>
            </p:spPr>
            <p:txBody>
              <a:bodyPr/>
              <a:lstStyle/>
              <a:p>
                <a:r>
                  <a:rPr lang="nl-NL">
                    <a:noFill/>
                  </a:rPr>
                  <a:t> </a:t>
                </a:r>
              </a:p>
            </p:txBody>
          </p:sp>
        </mc:Fallback>
      </mc:AlternateContent>
      <p:sp>
        <p:nvSpPr>
          <p:cNvPr id="12" name="Arrow: Down 11">
            <a:extLst>
              <a:ext uri="{FF2B5EF4-FFF2-40B4-BE49-F238E27FC236}">
                <a16:creationId xmlns:a16="http://schemas.microsoft.com/office/drawing/2014/main" id="{13767136-1541-0088-EC45-080C6751003E}"/>
              </a:ext>
            </a:extLst>
          </p:cNvPr>
          <p:cNvSpPr/>
          <p:nvPr/>
        </p:nvSpPr>
        <p:spPr>
          <a:xfrm>
            <a:off x="7259188" y="4008339"/>
            <a:ext cx="262646" cy="2610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FCD57EE-F3DB-58A9-5022-D94796ADDCBF}"/>
                  </a:ext>
                </a:extLst>
              </p:cNvPr>
              <p:cNvSpPr txBox="1"/>
              <p:nvPr/>
            </p:nvSpPr>
            <p:spPr>
              <a:xfrm>
                <a:off x="6925651" y="4388965"/>
                <a:ext cx="942501"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𝑈</m:t>
                          </m:r>
                        </m:num>
                        <m:den>
                          <m:r>
                            <a:rPr lang="en-US" sz="2800" b="0" i="1" smtClean="0">
                              <a:latin typeface="Cambria Math" panose="02040503050406030204" pitchFamily="18" charset="0"/>
                            </a:rPr>
                            <m:t>𝑅</m:t>
                          </m:r>
                        </m:den>
                      </m:f>
                    </m:oMath>
                  </m:oMathPara>
                </a14:m>
                <a:endParaRPr lang="nl-NL" sz="2800" dirty="0"/>
              </a:p>
            </p:txBody>
          </p:sp>
        </mc:Choice>
        <mc:Fallback xmlns="">
          <p:sp>
            <p:nvSpPr>
              <p:cNvPr id="13" name="TextBox 12">
                <a:extLst>
                  <a:ext uri="{FF2B5EF4-FFF2-40B4-BE49-F238E27FC236}">
                    <a16:creationId xmlns:a16="http://schemas.microsoft.com/office/drawing/2014/main" id="{8FCD57EE-F3DB-58A9-5022-D94796ADDCBF}"/>
                  </a:ext>
                </a:extLst>
              </p:cNvPr>
              <p:cNvSpPr txBox="1">
                <a:spLocks noRot="1" noChangeAspect="1" noMove="1" noResize="1" noEditPoints="1" noAdjustHandles="1" noChangeArrowheads="1" noChangeShapeType="1" noTextEdit="1"/>
              </p:cNvSpPr>
              <p:nvPr/>
            </p:nvSpPr>
            <p:spPr>
              <a:xfrm>
                <a:off x="6925651" y="4388965"/>
                <a:ext cx="942501" cy="803810"/>
              </a:xfrm>
              <a:prstGeom prst="rect">
                <a:avLst/>
              </a:prstGeom>
              <a:blipFill>
                <a:blip r:embed="rId10"/>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3BF0FF-B021-D179-95D4-F803F8A353C6}"/>
                  </a:ext>
                </a:extLst>
              </p:cNvPr>
              <p:cNvSpPr txBox="1"/>
              <p:nvPr/>
            </p:nvSpPr>
            <p:spPr>
              <a:xfrm>
                <a:off x="1562467" y="5416856"/>
                <a:ext cx="1483740"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1000</m:t>
                          </m:r>
                        </m:den>
                      </m:f>
                    </m:oMath>
                  </m:oMathPara>
                </a14:m>
                <a:endParaRPr lang="nl-NL" sz="2800" dirty="0"/>
              </a:p>
            </p:txBody>
          </p:sp>
        </mc:Choice>
        <mc:Fallback xmlns="">
          <p:sp>
            <p:nvSpPr>
              <p:cNvPr id="14" name="TextBox 13">
                <a:extLst>
                  <a:ext uri="{FF2B5EF4-FFF2-40B4-BE49-F238E27FC236}">
                    <a16:creationId xmlns:a16="http://schemas.microsoft.com/office/drawing/2014/main" id="{FB3BF0FF-B021-D179-95D4-F803F8A353C6}"/>
                  </a:ext>
                </a:extLst>
              </p:cNvPr>
              <p:cNvSpPr txBox="1">
                <a:spLocks noRot="1" noChangeAspect="1" noMove="1" noResize="1" noEditPoints="1" noAdjustHandles="1" noChangeArrowheads="1" noChangeShapeType="1" noTextEdit="1"/>
              </p:cNvSpPr>
              <p:nvPr/>
            </p:nvSpPr>
            <p:spPr>
              <a:xfrm>
                <a:off x="1562467" y="5416856"/>
                <a:ext cx="1483740" cy="809452"/>
              </a:xfrm>
              <a:prstGeom prst="rect">
                <a:avLst/>
              </a:prstGeom>
              <a:blipFill>
                <a:blip r:embed="rId11"/>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19D87F-9DB3-0358-9895-E72A11F1E777}"/>
                  </a:ext>
                </a:extLst>
              </p:cNvPr>
              <p:cNvSpPr txBox="1"/>
              <p:nvPr/>
            </p:nvSpPr>
            <p:spPr>
              <a:xfrm>
                <a:off x="3065663" y="5645050"/>
                <a:ext cx="16197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=0,001 </m:t>
                      </m:r>
                      <m:r>
                        <a:rPr lang="en-US" sz="2800" b="0" i="1" smtClean="0">
                          <a:latin typeface="Cambria Math" panose="02040503050406030204" pitchFamily="18" charset="0"/>
                        </a:rPr>
                        <m:t>𝐴</m:t>
                      </m:r>
                    </m:oMath>
                  </m:oMathPara>
                </a14:m>
                <a:endParaRPr lang="nl-NL" sz="2800" dirty="0"/>
              </a:p>
            </p:txBody>
          </p:sp>
        </mc:Choice>
        <mc:Fallback xmlns="">
          <p:sp>
            <p:nvSpPr>
              <p:cNvPr id="15" name="TextBox 14">
                <a:extLst>
                  <a:ext uri="{FF2B5EF4-FFF2-40B4-BE49-F238E27FC236}">
                    <a16:creationId xmlns:a16="http://schemas.microsoft.com/office/drawing/2014/main" id="{1519D87F-9DB3-0358-9895-E72A11F1E777}"/>
                  </a:ext>
                </a:extLst>
              </p:cNvPr>
              <p:cNvSpPr txBox="1">
                <a:spLocks noRot="1" noChangeAspect="1" noMove="1" noResize="1" noEditPoints="1" noAdjustHandles="1" noChangeArrowheads="1" noChangeShapeType="1" noTextEdit="1"/>
              </p:cNvSpPr>
              <p:nvPr/>
            </p:nvSpPr>
            <p:spPr>
              <a:xfrm>
                <a:off x="3065663" y="5645050"/>
                <a:ext cx="1619738" cy="430887"/>
              </a:xfrm>
              <a:prstGeom prst="rect">
                <a:avLst/>
              </a:prstGeom>
              <a:blipFill>
                <a:blip r:embed="rId12"/>
                <a:stretch>
                  <a:fillRect/>
                </a:stretch>
              </a:blipFill>
            </p:spPr>
            <p:txBody>
              <a:bodyPr/>
              <a:lstStyle/>
              <a:p>
                <a:r>
                  <a:rPr lang="nl-NL">
                    <a:noFill/>
                  </a:rPr>
                  <a:t> </a:t>
                </a:r>
              </a:p>
            </p:txBody>
          </p:sp>
        </mc:Fallback>
      </mc:AlternateContent>
      <p:grpSp>
        <p:nvGrpSpPr>
          <p:cNvPr id="19" name="Group 18">
            <a:extLst>
              <a:ext uri="{FF2B5EF4-FFF2-40B4-BE49-F238E27FC236}">
                <a16:creationId xmlns:a16="http://schemas.microsoft.com/office/drawing/2014/main" id="{101F5930-EB88-9DB3-AB4F-9F69EEDE43E5}"/>
              </a:ext>
            </a:extLst>
          </p:cNvPr>
          <p:cNvGrpSpPr/>
          <p:nvPr/>
        </p:nvGrpSpPr>
        <p:grpSpPr>
          <a:xfrm>
            <a:off x="1245140" y="1068418"/>
            <a:ext cx="657552" cy="1739394"/>
            <a:chOff x="1245140" y="1068418"/>
            <a:chExt cx="657552" cy="1739394"/>
          </a:xfrm>
        </p:grpSpPr>
        <p:sp>
          <p:nvSpPr>
            <p:cNvPr id="16" name="TextBox 15">
              <a:extLst>
                <a:ext uri="{FF2B5EF4-FFF2-40B4-BE49-F238E27FC236}">
                  <a16:creationId xmlns:a16="http://schemas.microsoft.com/office/drawing/2014/main" id="{4E026B32-70DB-432D-577E-CB511A7FD1FE}"/>
                </a:ext>
              </a:extLst>
            </p:cNvPr>
            <p:cNvSpPr txBox="1"/>
            <p:nvPr/>
          </p:nvSpPr>
          <p:spPr>
            <a:xfrm>
              <a:off x="1245140" y="1068418"/>
              <a:ext cx="657552" cy="369332"/>
            </a:xfrm>
            <a:prstGeom prst="rect">
              <a:avLst/>
            </a:prstGeom>
            <a:noFill/>
          </p:spPr>
          <p:txBody>
            <a:bodyPr wrap="none" rtlCol="0">
              <a:spAutoFit/>
            </a:bodyPr>
            <a:lstStyle/>
            <a:p>
              <a:r>
                <a:rPr lang="en-US" dirty="0"/>
                <a:t>U [V]</a:t>
              </a:r>
              <a:endParaRPr lang="nl-NL" dirty="0"/>
            </a:p>
          </p:txBody>
        </p:sp>
        <p:cxnSp>
          <p:nvCxnSpPr>
            <p:cNvPr id="18" name="Straight Arrow Connector 17">
              <a:extLst>
                <a:ext uri="{FF2B5EF4-FFF2-40B4-BE49-F238E27FC236}">
                  <a16:creationId xmlns:a16="http://schemas.microsoft.com/office/drawing/2014/main" id="{A7F6BC21-E232-05B4-1F52-E56EB9937B57}"/>
                </a:ext>
              </a:extLst>
            </p:cNvPr>
            <p:cNvCxnSpPr>
              <a:stCxn id="16" idx="2"/>
            </p:cNvCxnSpPr>
            <p:nvPr/>
          </p:nvCxnSpPr>
          <p:spPr>
            <a:xfrm>
              <a:off x="1573916" y="1437750"/>
              <a:ext cx="322978" cy="1370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57B7B46D-3B35-5BA7-3BA8-AD3E0E77CADB}"/>
              </a:ext>
            </a:extLst>
          </p:cNvPr>
          <p:cNvGrpSpPr/>
          <p:nvPr/>
        </p:nvGrpSpPr>
        <p:grpSpPr>
          <a:xfrm>
            <a:off x="4400923" y="979185"/>
            <a:ext cx="797076" cy="1828627"/>
            <a:chOff x="4400923" y="979185"/>
            <a:chExt cx="797076" cy="1828627"/>
          </a:xfrm>
        </p:grpSpPr>
        <p:sp>
          <p:nvSpPr>
            <p:cNvPr id="21" name="TextBox 20">
              <a:extLst>
                <a:ext uri="{FF2B5EF4-FFF2-40B4-BE49-F238E27FC236}">
                  <a16:creationId xmlns:a16="http://schemas.microsoft.com/office/drawing/2014/main" id="{BD8F0DAA-09D3-DD6F-AB73-73DD835925A4}"/>
                </a:ext>
              </a:extLst>
            </p:cNvPr>
            <p:cNvSpPr txBox="1"/>
            <p:nvPr/>
          </p:nvSpPr>
          <p:spPr>
            <a:xfrm>
              <a:off x="4522814" y="979185"/>
              <a:ext cx="675185" cy="369332"/>
            </a:xfrm>
            <a:prstGeom prst="rect">
              <a:avLst/>
            </a:prstGeom>
            <a:noFill/>
          </p:spPr>
          <p:txBody>
            <a:bodyPr wrap="none" rtlCol="0">
              <a:spAutoFit/>
            </a:bodyPr>
            <a:lstStyle/>
            <a:p>
              <a:r>
                <a:rPr lang="en-US" dirty="0"/>
                <a:t>R [</a:t>
              </a:r>
              <a:r>
                <a:rPr lang="el-GR" dirty="0"/>
                <a:t>Ω</a:t>
              </a:r>
              <a:r>
                <a:rPr lang="en-US" dirty="0"/>
                <a:t>]</a:t>
              </a:r>
              <a:endParaRPr lang="nl-NL" dirty="0"/>
            </a:p>
          </p:txBody>
        </p:sp>
        <p:cxnSp>
          <p:nvCxnSpPr>
            <p:cNvPr id="22" name="Straight Arrow Connector 21">
              <a:extLst>
                <a:ext uri="{FF2B5EF4-FFF2-40B4-BE49-F238E27FC236}">
                  <a16:creationId xmlns:a16="http://schemas.microsoft.com/office/drawing/2014/main" id="{2C967529-CFD0-6909-17B7-B02896D35027}"/>
                </a:ext>
              </a:extLst>
            </p:cNvPr>
            <p:cNvCxnSpPr>
              <a:cxnSpLocks/>
              <a:stCxn id="21" idx="2"/>
            </p:cNvCxnSpPr>
            <p:nvPr/>
          </p:nvCxnSpPr>
          <p:spPr>
            <a:xfrm flipH="1">
              <a:off x="4400923" y="1348517"/>
              <a:ext cx="459484" cy="14592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5DA2E4E-9D01-A801-2F24-7583DB2E9990}"/>
                  </a:ext>
                </a:extLst>
              </p:cNvPr>
              <p:cNvSpPr txBox="1"/>
              <p:nvPr/>
            </p:nvSpPr>
            <p:spPr>
              <a:xfrm>
                <a:off x="4675760" y="5644614"/>
                <a:ext cx="12510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m:t>
                      </m:r>
                      <m:r>
                        <a:rPr lang="en-US" sz="2800" b="0" i="1" smtClean="0">
                          <a:latin typeface="Cambria Math" panose="02040503050406030204" pitchFamily="18" charset="0"/>
                        </a:rPr>
                        <m:t>𝑚𝐴</m:t>
                      </m:r>
                    </m:oMath>
                  </m:oMathPara>
                </a14:m>
                <a:endParaRPr lang="nl-NL" sz="2800" dirty="0"/>
              </a:p>
            </p:txBody>
          </p:sp>
        </mc:Choice>
        <mc:Fallback xmlns="">
          <p:sp>
            <p:nvSpPr>
              <p:cNvPr id="25" name="TextBox 24">
                <a:extLst>
                  <a:ext uri="{FF2B5EF4-FFF2-40B4-BE49-F238E27FC236}">
                    <a16:creationId xmlns:a16="http://schemas.microsoft.com/office/drawing/2014/main" id="{75DA2E4E-9D01-A801-2F24-7583DB2E9990}"/>
                  </a:ext>
                </a:extLst>
              </p:cNvPr>
              <p:cNvSpPr txBox="1">
                <a:spLocks noRot="1" noChangeAspect="1" noMove="1" noResize="1" noEditPoints="1" noAdjustHandles="1" noChangeArrowheads="1" noChangeShapeType="1" noTextEdit="1"/>
              </p:cNvSpPr>
              <p:nvPr/>
            </p:nvSpPr>
            <p:spPr>
              <a:xfrm>
                <a:off x="4675760" y="5644614"/>
                <a:ext cx="1251048" cy="430887"/>
              </a:xfrm>
              <a:prstGeom prst="rect">
                <a:avLst/>
              </a:prstGeom>
              <a:blipFill>
                <a:blip r:embed="rId1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1568553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mediacall" presetSubtype="0" fill="hold" nodeType="withEffect">
                                  <p:stCondLst>
                                    <p:cond delay="0"/>
                                  </p:stCondLst>
                                  <p:childTnLst>
                                    <p:cmd type="call" cmd="playFrom(0.0)">
                                      <p:cBhvr>
                                        <p:cTn id="50" dur="23755" fill="hold"/>
                                        <p:tgtEl>
                                          <p:spTgt spid="2"/>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9" fill="hold" display="0">
                  <p:stCondLst>
                    <p:cond delay="indefinite"/>
                  </p:stCondLst>
                </p:cTn>
                <p:tgtEl>
                  <p:spTgt spid="2"/>
                </p:tgtEl>
              </p:cMediaNode>
            </p:video>
          </p:childTnLst>
        </p:cTn>
      </p:par>
    </p:tnLst>
    <p:bldLst>
      <p:bldP spid="6" grpId="0"/>
      <p:bldP spid="7" grpId="0"/>
      <p:bldP spid="8" grpId="0"/>
      <p:bldP spid="9" grpId="0" animBg="1"/>
      <p:bldP spid="10" grpId="0" animBg="1"/>
      <p:bldP spid="11" grpId="0"/>
      <p:bldP spid="12" grpId="0" animBg="1"/>
      <p:bldP spid="13" grpId="0"/>
      <p:bldP spid="14" grpId="0"/>
      <p:bldP spid="15"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62BC30-6C9A-330D-CF3F-F279DB0BC70C}"/>
                  </a:ext>
                </a:extLst>
              </p:cNvPr>
              <p:cNvSpPr txBox="1"/>
              <p:nvPr/>
            </p:nvSpPr>
            <p:spPr>
              <a:xfrm>
                <a:off x="6925651" y="4388965"/>
                <a:ext cx="942501"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𝑈</m:t>
                          </m:r>
                        </m:num>
                        <m:den>
                          <m:r>
                            <a:rPr lang="en-US" sz="2800" b="0" i="1" smtClean="0">
                              <a:latin typeface="Cambria Math" panose="02040503050406030204" pitchFamily="18" charset="0"/>
                            </a:rPr>
                            <m:t>𝑅</m:t>
                          </m:r>
                        </m:den>
                      </m:f>
                    </m:oMath>
                  </m:oMathPara>
                </a14:m>
                <a:endParaRPr lang="nl-NL" sz="2800" dirty="0"/>
              </a:p>
            </p:txBody>
          </p:sp>
        </mc:Choice>
        <mc:Fallback xmlns="">
          <p:sp>
            <p:nvSpPr>
              <p:cNvPr id="5" name="TextBox 4">
                <a:extLst>
                  <a:ext uri="{FF2B5EF4-FFF2-40B4-BE49-F238E27FC236}">
                    <a16:creationId xmlns:a16="http://schemas.microsoft.com/office/drawing/2014/main" id="{2D62BC30-6C9A-330D-CF3F-F279DB0BC70C}"/>
                  </a:ext>
                </a:extLst>
              </p:cNvPr>
              <p:cNvSpPr txBox="1">
                <a:spLocks noRot="1" noChangeAspect="1" noMove="1" noResize="1" noEditPoints="1" noAdjustHandles="1" noChangeArrowheads="1" noChangeShapeType="1" noTextEdit="1"/>
              </p:cNvSpPr>
              <p:nvPr/>
            </p:nvSpPr>
            <p:spPr>
              <a:xfrm>
                <a:off x="6925651" y="4388965"/>
                <a:ext cx="942501" cy="803810"/>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F24DDB2-0449-B87A-8FD8-018DAA017B5A}"/>
                  </a:ext>
                </a:extLst>
              </p:cNvPr>
              <p:cNvSpPr txBox="1"/>
              <p:nvPr/>
            </p:nvSpPr>
            <p:spPr>
              <a:xfrm>
                <a:off x="1562467" y="5416856"/>
                <a:ext cx="1483740"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1000</m:t>
                          </m:r>
                        </m:den>
                      </m:f>
                    </m:oMath>
                  </m:oMathPara>
                </a14:m>
                <a:endParaRPr lang="nl-NL" sz="2800" dirty="0"/>
              </a:p>
            </p:txBody>
          </p:sp>
        </mc:Choice>
        <mc:Fallback xmlns="">
          <p:sp>
            <p:nvSpPr>
              <p:cNvPr id="6" name="TextBox 5">
                <a:extLst>
                  <a:ext uri="{FF2B5EF4-FFF2-40B4-BE49-F238E27FC236}">
                    <a16:creationId xmlns:a16="http://schemas.microsoft.com/office/drawing/2014/main" id="{0F24DDB2-0449-B87A-8FD8-018DAA017B5A}"/>
                  </a:ext>
                </a:extLst>
              </p:cNvPr>
              <p:cNvSpPr txBox="1">
                <a:spLocks noRot="1" noChangeAspect="1" noMove="1" noResize="1" noEditPoints="1" noAdjustHandles="1" noChangeArrowheads="1" noChangeShapeType="1" noTextEdit="1"/>
              </p:cNvSpPr>
              <p:nvPr/>
            </p:nvSpPr>
            <p:spPr>
              <a:xfrm>
                <a:off x="1562467" y="5416856"/>
                <a:ext cx="1483740" cy="818237"/>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DD2D16-A1D0-D163-51C7-BD7DF248B434}"/>
                  </a:ext>
                </a:extLst>
              </p:cNvPr>
              <p:cNvSpPr txBox="1"/>
              <p:nvPr/>
            </p:nvSpPr>
            <p:spPr>
              <a:xfrm>
                <a:off x="3065663" y="5645050"/>
                <a:ext cx="16197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=0,005 </m:t>
                      </m:r>
                      <m:r>
                        <a:rPr lang="en-US" sz="2800" b="0" i="1" smtClean="0">
                          <a:latin typeface="Cambria Math" panose="02040503050406030204" pitchFamily="18" charset="0"/>
                        </a:rPr>
                        <m:t>𝐴</m:t>
                      </m:r>
                    </m:oMath>
                  </m:oMathPara>
                </a14:m>
                <a:endParaRPr lang="nl-NL" sz="2800" dirty="0"/>
              </a:p>
            </p:txBody>
          </p:sp>
        </mc:Choice>
        <mc:Fallback xmlns="">
          <p:sp>
            <p:nvSpPr>
              <p:cNvPr id="7" name="TextBox 6">
                <a:extLst>
                  <a:ext uri="{FF2B5EF4-FFF2-40B4-BE49-F238E27FC236}">
                    <a16:creationId xmlns:a16="http://schemas.microsoft.com/office/drawing/2014/main" id="{8FDD2D16-A1D0-D163-51C7-BD7DF248B434}"/>
                  </a:ext>
                </a:extLst>
              </p:cNvPr>
              <p:cNvSpPr txBox="1">
                <a:spLocks noRot="1" noChangeAspect="1" noMove="1" noResize="1" noEditPoints="1" noAdjustHandles="1" noChangeArrowheads="1" noChangeShapeType="1" noTextEdit="1"/>
              </p:cNvSpPr>
              <p:nvPr/>
            </p:nvSpPr>
            <p:spPr>
              <a:xfrm>
                <a:off x="3065663" y="5645050"/>
                <a:ext cx="1619738" cy="430887"/>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69B239-5C0B-F4BA-73B3-120A226BB2DB}"/>
                  </a:ext>
                </a:extLst>
              </p:cNvPr>
              <p:cNvSpPr txBox="1"/>
              <p:nvPr/>
            </p:nvSpPr>
            <p:spPr>
              <a:xfrm>
                <a:off x="4675760" y="5644614"/>
                <a:ext cx="12510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=5 </m:t>
                      </m:r>
                      <m:r>
                        <a:rPr lang="en-US" sz="2800" b="0" i="1" smtClean="0">
                          <a:latin typeface="Cambria Math" panose="02040503050406030204" pitchFamily="18" charset="0"/>
                        </a:rPr>
                        <m:t>𝑚𝐴</m:t>
                      </m:r>
                    </m:oMath>
                  </m:oMathPara>
                </a14:m>
                <a:endParaRPr lang="nl-NL" sz="2800" dirty="0"/>
              </a:p>
            </p:txBody>
          </p:sp>
        </mc:Choice>
        <mc:Fallback xmlns="">
          <p:sp>
            <p:nvSpPr>
              <p:cNvPr id="8" name="TextBox 7">
                <a:extLst>
                  <a:ext uri="{FF2B5EF4-FFF2-40B4-BE49-F238E27FC236}">
                    <a16:creationId xmlns:a16="http://schemas.microsoft.com/office/drawing/2014/main" id="{3B69B239-5C0B-F4BA-73B3-120A226BB2DB}"/>
                  </a:ext>
                </a:extLst>
              </p:cNvPr>
              <p:cNvSpPr txBox="1">
                <a:spLocks noRot="1" noChangeAspect="1" noMove="1" noResize="1" noEditPoints="1" noAdjustHandles="1" noChangeArrowheads="1" noChangeShapeType="1" noTextEdit="1"/>
              </p:cNvSpPr>
              <p:nvPr/>
            </p:nvSpPr>
            <p:spPr>
              <a:xfrm>
                <a:off x="4675760" y="5644614"/>
                <a:ext cx="1251048" cy="430887"/>
              </a:xfrm>
              <a:prstGeom prst="rect">
                <a:avLst/>
              </a:prstGeom>
              <a:blipFill>
                <a:blip r:embed="rId8"/>
                <a:stretch>
                  <a:fillRect/>
                </a:stretch>
              </a:blipFill>
            </p:spPr>
            <p:txBody>
              <a:bodyPr/>
              <a:lstStyle/>
              <a:p>
                <a:r>
                  <a:rPr lang="nl-NL">
                    <a:noFill/>
                  </a:rPr>
                  <a:t> </a:t>
                </a:r>
              </a:p>
            </p:txBody>
          </p:sp>
        </mc:Fallback>
      </mc:AlternateContent>
      <p:pic>
        <p:nvPicPr>
          <p:cNvPr id="2" name="a2">
            <a:hlinkClick r:id="" action="ppaction://media"/>
            <a:extLst>
              <a:ext uri="{FF2B5EF4-FFF2-40B4-BE49-F238E27FC236}">
                <a16:creationId xmlns:a16="http://schemas.microsoft.com/office/drawing/2014/main" id="{0DE0AC34-7D86-C291-9101-810E534B9D4C}"/>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66927" y="1782592"/>
            <a:ext cx="5894962" cy="3315916"/>
          </a:xfrm>
          <a:prstGeom prst="rect">
            <a:avLst/>
          </a:prstGeom>
        </p:spPr>
      </p:pic>
    </p:spTree>
    <p:extLst>
      <p:ext uri="{BB962C8B-B14F-4D97-AF65-F5344CB8AC3E}">
        <p14:creationId xmlns:p14="http://schemas.microsoft.com/office/powerpoint/2010/main" val="3758432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mediacall" presetSubtype="0" fill="hold" nodeType="withEffect">
                                  <p:stCondLst>
                                    <p:cond delay="0"/>
                                  </p:stCondLst>
                                  <p:childTnLst>
                                    <p:cmd type="call" cmd="playFrom(0.0)">
                                      <p:cBhvr>
                                        <p:cTn id="12" dur="9776" fill="hold"/>
                                        <p:tgtEl>
                                          <p:spTgt spid="2"/>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2"/>
                </p:tgtEl>
              </p:cMediaNode>
            </p:video>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71BA80-D177-17D6-AC7F-C5396B5F13C5}"/>
                  </a:ext>
                </a:extLst>
              </p:cNvPr>
              <p:cNvSpPr txBox="1"/>
              <p:nvPr/>
            </p:nvSpPr>
            <p:spPr>
              <a:xfrm>
                <a:off x="6925651" y="4388965"/>
                <a:ext cx="942501"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𝑈</m:t>
                          </m:r>
                        </m:num>
                        <m:den>
                          <m:r>
                            <a:rPr lang="en-US" sz="2800" b="0" i="1" smtClean="0">
                              <a:latin typeface="Cambria Math" panose="02040503050406030204" pitchFamily="18" charset="0"/>
                            </a:rPr>
                            <m:t>𝑅</m:t>
                          </m:r>
                        </m:den>
                      </m:f>
                    </m:oMath>
                  </m:oMathPara>
                </a14:m>
                <a:endParaRPr lang="nl-NL" sz="2800" dirty="0"/>
              </a:p>
            </p:txBody>
          </p:sp>
        </mc:Choice>
        <mc:Fallback xmlns="">
          <p:sp>
            <p:nvSpPr>
              <p:cNvPr id="5" name="TextBox 4">
                <a:extLst>
                  <a:ext uri="{FF2B5EF4-FFF2-40B4-BE49-F238E27FC236}">
                    <a16:creationId xmlns:a16="http://schemas.microsoft.com/office/drawing/2014/main" id="{E771BA80-D177-17D6-AC7F-C5396B5F13C5}"/>
                  </a:ext>
                </a:extLst>
              </p:cNvPr>
              <p:cNvSpPr txBox="1">
                <a:spLocks noRot="1" noChangeAspect="1" noMove="1" noResize="1" noEditPoints="1" noAdjustHandles="1" noChangeArrowheads="1" noChangeShapeType="1" noTextEdit="1"/>
              </p:cNvSpPr>
              <p:nvPr/>
            </p:nvSpPr>
            <p:spPr>
              <a:xfrm>
                <a:off x="6925651" y="4388965"/>
                <a:ext cx="942501" cy="803810"/>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D77646-0027-39F5-75C6-391E41428DE1}"/>
                  </a:ext>
                </a:extLst>
              </p:cNvPr>
              <p:cNvSpPr txBox="1"/>
              <p:nvPr/>
            </p:nvSpPr>
            <p:spPr>
              <a:xfrm>
                <a:off x="1562467" y="5416856"/>
                <a:ext cx="1483740"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1000</m:t>
                          </m:r>
                        </m:den>
                      </m:f>
                    </m:oMath>
                  </m:oMathPara>
                </a14:m>
                <a:endParaRPr lang="nl-NL" sz="2800" dirty="0"/>
              </a:p>
            </p:txBody>
          </p:sp>
        </mc:Choice>
        <mc:Fallback xmlns="">
          <p:sp>
            <p:nvSpPr>
              <p:cNvPr id="6" name="TextBox 5">
                <a:extLst>
                  <a:ext uri="{FF2B5EF4-FFF2-40B4-BE49-F238E27FC236}">
                    <a16:creationId xmlns:a16="http://schemas.microsoft.com/office/drawing/2014/main" id="{0DD77646-0027-39F5-75C6-391E41428DE1}"/>
                  </a:ext>
                </a:extLst>
              </p:cNvPr>
              <p:cNvSpPr txBox="1">
                <a:spLocks noRot="1" noChangeAspect="1" noMove="1" noResize="1" noEditPoints="1" noAdjustHandles="1" noChangeArrowheads="1" noChangeShapeType="1" noTextEdit="1"/>
              </p:cNvSpPr>
              <p:nvPr/>
            </p:nvSpPr>
            <p:spPr>
              <a:xfrm>
                <a:off x="1562467" y="5416856"/>
                <a:ext cx="1483740" cy="818237"/>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198ADB-21FB-12F7-7E20-26FD7BE199EB}"/>
                  </a:ext>
                </a:extLst>
              </p:cNvPr>
              <p:cNvSpPr txBox="1"/>
              <p:nvPr/>
            </p:nvSpPr>
            <p:spPr>
              <a:xfrm>
                <a:off x="3065663" y="5645050"/>
                <a:ext cx="16197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=0,005 </m:t>
                      </m:r>
                      <m:r>
                        <a:rPr lang="en-US" sz="2800" b="0" i="1" smtClean="0">
                          <a:latin typeface="Cambria Math" panose="02040503050406030204" pitchFamily="18" charset="0"/>
                        </a:rPr>
                        <m:t>𝐴</m:t>
                      </m:r>
                    </m:oMath>
                  </m:oMathPara>
                </a14:m>
                <a:endParaRPr lang="nl-NL" sz="2800" dirty="0"/>
              </a:p>
            </p:txBody>
          </p:sp>
        </mc:Choice>
        <mc:Fallback xmlns="">
          <p:sp>
            <p:nvSpPr>
              <p:cNvPr id="7" name="TextBox 6">
                <a:extLst>
                  <a:ext uri="{FF2B5EF4-FFF2-40B4-BE49-F238E27FC236}">
                    <a16:creationId xmlns:a16="http://schemas.microsoft.com/office/drawing/2014/main" id="{A9198ADB-21FB-12F7-7E20-26FD7BE199EB}"/>
                  </a:ext>
                </a:extLst>
              </p:cNvPr>
              <p:cNvSpPr txBox="1">
                <a:spLocks noRot="1" noChangeAspect="1" noMove="1" noResize="1" noEditPoints="1" noAdjustHandles="1" noChangeArrowheads="1" noChangeShapeType="1" noTextEdit="1"/>
              </p:cNvSpPr>
              <p:nvPr/>
            </p:nvSpPr>
            <p:spPr>
              <a:xfrm>
                <a:off x="3065663" y="5645050"/>
                <a:ext cx="1619738" cy="430887"/>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A0DC1A-2988-98A4-6DDB-43C30B69009E}"/>
                  </a:ext>
                </a:extLst>
              </p:cNvPr>
              <p:cNvSpPr txBox="1"/>
              <p:nvPr/>
            </p:nvSpPr>
            <p:spPr>
              <a:xfrm>
                <a:off x="4675760" y="5644614"/>
                <a:ext cx="12510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=5 </m:t>
                      </m:r>
                      <m:r>
                        <a:rPr lang="en-US" sz="2800" b="0" i="1" smtClean="0">
                          <a:latin typeface="Cambria Math" panose="02040503050406030204" pitchFamily="18" charset="0"/>
                        </a:rPr>
                        <m:t>𝑚𝐴</m:t>
                      </m:r>
                    </m:oMath>
                  </m:oMathPara>
                </a14:m>
                <a:endParaRPr lang="nl-NL" sz="2800" dirty="0"/>
              </a:p>
            </p:txBody>
          </p:sp>
        </mc:Choice>
        <mc:Fallback xmlns="">
          <p:sp>
            <p:nvSpPr>
              <p:cNvPr id="8" name="TextBox 7">
                <a:extLst>
                  <a:ext uri="{FF2B5EF4-FFF2-40B4-BE49-F238E27FC236}">
                    <a16:creationId xmlns:a16="http://schemas.microsoft.com/office/drawing/2014/main" id="{51A0DC1A-2988-98A4-6DDB-43C30B69009E}"/>
                  </a:ext>
                </a:extLst>
              </p:cNvPr>
              <p:cNvSpPr txBox="1">
                <a:spLocks noRot="1" noChangeAspect="1" noMove="1" noResize="1" noEditPoints="1" noAdjustHandles="1" noChangeArrowheads="1" noChangeShapeType="1" noTextEdit="1"/>
              </p:cNvSpPr>
              <p:nvPr/>
            </p:nvSpPr>
            <p:spPr>
              <a:xfrm>
                <a:off x="4675760" y="5644614"/>
                <a:ext cx="1251048" cy="430887"/>
              </a:xfrm>
              <a:prstGeom prst="rect">
                <a:avLst/>
              </a:prstGeom>
              <a:blipFill>
                <a:blip r:embed="rId8"/>
                <a:stretch>
                  <a:fillRect/>
                </a:stretch>
              </a:blipFill>
            </p:spPr>
            <p:txBody>
              <a:bodyPr/>
              <a:lstStyle/>
              <a:p>
                <a:r>
                  <a:rPr lang="nl-NL">
                    <a:noFill/>
                  </a:rPr>
                  <a:t> </a:t>
                </a:r>
              </a:p>
            </p:txBody>
          </p:sp>
        </mc:Fallback>
      </mc:AlternateContent>
      <p:pic>
        <p:nvPicPr>
          <p:cNvPr id="2" name="a3">
            <a:hlinkClick r:id="" action="ppaction://media"/>
            <a:extLst>
              <a:ext uri="{FF2B5EF4-FFF2-40B4-BE49-F238E27FC236}">
                <a16:creationId xmlns:a16="http://schemas.microsoft.com/office/drawing/2014/main" id="{1162BA98-E337-F127-7EF6-1367072DBDDF}"/>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44748" y="1765215"/>
            <a:ext cx="6093438" cy="3427559"/>
          </a:xfrm>
          <a:prstGeom prst="rect">
            <a:avLst/>
          </a:prstGeom>
        </p:spPr>
      </p:pic>
    </p:spTree>
    <p:extLst>
      <p:ext uri="{BB962C8B-B14F-4D97-AF65-F5344CB8AC3E}">
        <p14:creationId xmlns:p14="http://schemas.microsoft.com/office/powerpoint/2010/main" val="3475430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1A00DA0-91D3-FD35-FA23-E2664AED2F28}"/>
              </a:ext>
            </a:extLst>
          </p:cNvPr>
          <p:cNvSpPr/>
          <p:nvPr/>
        </p:nvSpPr>
        <p:spPr>
          <a:xfrm>
            <a:off x="3206886" y="261349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891D01C8-80EC-5529-2607-143FF6713899}"/>
              </a:ext>
            </a:extLst>
          </p:cNvPr>
          <p:cNvSpPr/>
          <p:nvPr/>
        </p:nvSpPr>
        <p:spPr>
          <a:xfrm>
            <a:off x="8985115" y="2613499"/>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303133117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3E0B72-051D-5D48-E0F2-CA2F98966E6F}"/>
                  </a:ext>
                </a:extLst>
              </p:cNvPr>
              <p:cNvSpPr txBox="1"/>
              <p:nvPr/>
            </p:nvSpPr>
            <p:spPr>
              <a:xfrm>
                <a:off x="6925651" y="4388965"/>
                <a:ext cx="942501"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𝑈</m:t>
                          </m:r>
                        </m:num>
                        <m:den>
                          <m:r>
                            <a:rPr lang="en-US" sz="2800" b="0" i="1" smtClean="0">
                              <a:latin typeface="Cambria Math" panose="02040503050406030204" pitchFamily="18" charset="0"/>
                            </a:rPr>
                            <m:t>𝑅</m:t>
                          </m:r>
                        </m:den>
                      </m:f>
                    </m:oMath>
                  </m:oMathPara>
                </a14:m>
                <a:endParaRPr lang="nl-NL" sz="2800" dirty="0"/>
              </a:p>
            </p:txBody>
          </p:sp>
        </mc:Choice>
        <mc:Fallback xmlns="">
          <p:sp>
            <p:nvSpPr>
              <p:cNvPr id="5" name="TextBox 4">
                <a:extLst>
                  <a:ext uri="{FF2B5EF4-FFF2-40B4-BE49-F238E27FC236}">
                    <a16:creationId xmlns:a16="http://schemas.microsoft.com/office/drawing/2014/main" id="{ED3E0B72-051D-5D48-E0F2-CA2F98966E6F}"/>
                  </a:ext>
                </a:extLst>
              </p:cNvPr>
              <p:cNvSpPr txBox="1">
                <a:spLocks noRot="1" noChangeAspect="1" noMove="1" noResize="1" noEditPoints="1" noAdjustHandles="1" noChangeArrowheads="1" noChangeShapeType="1" noTextEdit="1"/>
              </p:cNvSpPr>
              <p:nvPr/>
            </p:nvSpPr>
            <p:spPr>
              <a:xfrm>
                <a:off x="6925651" y="4388965"/>
                <a:ext cx="942501" cy="803810"/>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1166AE-337E-97E6-26A0-DF7BC9EC4A81}"/>
                  </a:ext>
                </a:extLst>
              </p:cNvPr>
              <p:cNvSpPr txBox="1"/>
              <p:nvPr/>
            </p:nvSpPr>
            <p:spPr>
              <a:xfrm>
                <a:off x="1562467" y="5416856"/>
                <a:ext cx="1483740"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2000</m:t>
                          </m:r>
                        </m:den>
                      </m:f>
                    </m:oMath>
                  </m:oMathPara>
                </a14:m>
                <a:endParaRPr lang="nl-NL" sz="2800" dirty="0"/>
              </a:p>
            </p:txBody>
          </p:sp>
        </mc:Choice>
        <mc:Fallback xmlns="">
          <p:sp>
            <p:nvSpPr>
              <p:cNvPr id="6" name="TextBox 5">
                <a:extLst>
                  <a:ext uri="{FF2B5EF4-FFF2-40B4-BE49-F238E27FC236}">
                    <a16:creationId xmlns:a16="http://schemas.microsoft.com/office/drawing/2014/main" id="{1E1166AE-337E-97E6-26A0-DF7BC9EC4A81}"/>
                  </a:ext>
                </a:extLst>
              </p:cNvPr>
              <p:cNvSpPr txBox="1">
                <a:spLocks noRot="1" noChangeAspect="1" noMove="1" noResize="1" noEditPoints="1" noAdjustHandles="1" noChangeArrowheads="1" noChangeShapeType="1" noTextEdit="1"/>
              </p:cNvSpPr>
              <p:nvPr/>
            </p:nvSpPr>
            <p:spPr>
              <a:xfrm>
                <a:off x="1562467" y="5416856"/>
                <a:ext cx="1483740" cy="818237"/>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85BE2C-6AC3-4380-6736-2DF804823A18}"/>
                  </a:ext>
                </a:extLst>
              </p:cNvPr>
              <p:cNvSpPr txBox="1"/>
              <p:nvPr/>
            </p:nvSpPr>
            <p:spPr>
              <a:xfrm>
                <a:off x="3065663" y="5645050"/>
                <a:ext cx="18185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=0,0025 </m:t>
                      </m:r>
                      <m:r>
                        <a:rPr lang="en-US" sz="2800" b="0" i="1" smtClean="0">
                          <a:latin typeface="Cambria Math" panose="02040503050406030204" pitchFamily="18" charset="0"/>
                        </a:rPr>
                        <m:t>𝐴</m:t>
                      </m:r>
                    </m:oMath>
                  </m:oMathPara>
                </a14:m>
                <a:endParaRPr lang="nl-NL" sz="2800" dirty="0"/>
              </a:p>
            </p:txBody>
          </p:sp>
        </mc:Choice>
        <mc:Fallback xmlns="">
          <p:sp>
            <p:nvSpPr>
              <p:cNvPr id="7" name="TextBox 6">
                <a:extLst>
                  <a:ext uri="{FF2B5EF4-FFF2-40B4-BE49-F238E27FC236}">
                    <a16:creationId xmlns:a16="http://schemas.microsoft.com/office/drawing/2014/main" id="{4A85BE2C-6AC3-4380-6736-2DF804823A18}"/>
                  </a:ext>
                </a:extLst>
              </p:cNvPr>
              <p:cNvSpPr txBox="1">
                <a:spLocks noRot="1" noChangeAspect="1" noMove="1" noResize="1" noEditPoints="1" noAdjustHandles="1" noChangeArrowheads="1" noChangeShapeType="1" noTextEdit="1"/>
              </p:cNvSpPr>
              <p:nvPr/>
            </p:nvSpPr>
            <p:spPr>
              <a:xfrm>
                <a:off x="3065663" y="5645050"/>
                <a:ext cx="1818511" cy="430887"/>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DE3254-A414-9F0F-761E-428EEC856B08}"/>
                  </a:ext>
                </a:extLst>
              </p:cNvPr>
              <p:cNvSpPr txBox="1"/>
              <p:nvPr/>
            </p:nvSpPr>
            <p:spPr>
              <a:xfrm>
                <a:off x="4958037" y="5645050"/>
                <a:ext cx="15235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=2,5 </m:t>
                      </m:r>
                      <m:r>
                        <a:rPr lang="en-US" sz="2800" b="0" i="1" smtClean="0">
                          <a:latin typeface="Cambria Math" panose="02040503050406030204" pitchFamily="18" charset="0"/>
                        </a:rPr>
                        <m:t>𝑚𝐴</m:t>
                      </m:r>
                    </m:oMath>
                  </m:oMathPara>
                </a14:m>
                <a:endParaRPr lang="nl-NL" sz="2800" dirty="0"/>
              </a:p>
            </p:txBody>
          </p:sp>
        </mc:Choice>
        <mc:Fallback xmlns="">
          <p:sp>
            <p:nvSpPr>
              <p:cNvPr id="8" name="TextBox 7">
                <a:extLst>
                  <a:ext uri="{FF2B5EF4-FFF2-40B4-BE49-F238E27FC236}">
                    <a16:creationId xmlns:a16="http://schemas.microsoft.com/office/drawing/2014/main" id="{30DE3254-A414-9F0F-761E-428EEC856B08}"/>
                  </a:ext>
                </a:extLst>
              </p:cNvPr>
              <p:cNvSpPr txBox="1">
                <a:spLocks noRot="1" noChangeAspect="1" noMove="1" noResize="1" noEditPoints="1" noAdjustHandles="1" noChangeArrowheads="1" noChangeShapeType="1" noTextEdit="1"/>
              </p:cNvSpPr>
              <p:nvPr/>
            </p:nvSpPr>
            <p:spPr>
              <a:xfrm>
                <a:off x="4958037" y="5645050"/>
                <a:ext cx="1523558" cy="430887"/>
              </a:xfrm>
              <a:prstGeom prst="rect">
                <a:avLst/>
              </a:prstGeom>
              <a:blipFill>
                <a:blip r:embed="rId8"/>
                <a:stretch>
                  <a:fillRect/>
                </a:stretch>
              </a:blipFill>
            </p:spPr>
            <p:txBody>
              <a:bodyPr/>
              <a:lstStyle/>
              <a:p>
                <a:r>
                  <a:rPr lang="nl-NL">
                    <a:noFill/>
                  </a:rPr>
                  <a:t> </a:t>
                </a:r>
              </a:p>
            </p:txBody>
          </p:sp>
        </mc:Fallback>
      </mc:AlternateContent>
      <p:pic>
        <p:nvPicPr>
          <p:cNvPr id="2" name="a4">
            <a:hlinkClick r:id="" action="ppaction://media"/>
            <a:extLst>
              <a:ext uri="{FF2B5EF4-FFF2-40B4-BE49-F238E27FC236}">
                <a16:creationId xmlns:a16="http://schemas.microsoft.com/office/drawing/2014/main" id="{67A2E55D-0110-3E22-9107-514EE4E1F9BF}"/>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32297" y="1805772"/>
            <a:ext cx="5771475" cy="3246455"/>
          </a:xfrm>
          <a:prstGeom prst="rect">
            <a:avLst/>
          </a:prstGeom>
        </p:spPr>
      </p:pic>
    </p:spTree>
    <p:extLst>
      <p:ext uri="{BB962C8B-B14F-4D97-AF65-F5344CB8AC3E}">
        <p14:creationId xmlns:p14="http://schemas.microsoft.com/office/powerpoint/2010/main" val="1778627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5581" fill="hold"/>
                                        <p:tgtEl>
                                          <p:spTgt spid="2"/>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D8C770-A2DF-4A31-4E09-0ADDDA629EC5}"/>
              </a:ext>
            </a:extLst>
          </p:cNvPr>
          <p:cNvPicPr>
            <a:picLocks noChangeAspect="1"/>
          </p:cNvPicPr>
          <p:nvPr/>
        </p:nvPicPr>
        <p:blipFill>
          <a:blip r:embed="rId3"/>
          <a:stretch>
            <a:fillRect/>
          </a:stretch>
        </p:blipFill>
        <p:spPr>
          <a:xfrm>
            <a:off x="754062" y="2852737"/>
            <a:ext cx="3267075" cy="3209925"/>
          </a:xfrm>
          <a:prstGeom prst="rect">
            <a:avLst/>
          </a:prstGeom>
        </p:spPr>
      </p:pic>
      <p:pic>
        <p:nvPicPr>
          <p:cNvPr id="7" name="Picture 6">
            <a:extLst>
              <a:ext uri="{FF2B5EF4-FFF2-40B4-BE49-F238E27FC236}">
                <a16:creationId xmlns:a16="http://schemas.microsoft.com/office/drawing/2014/main" id="{A3D81911-F7B3-2ED7-5061-55C20AE17402}"/>
              </a:ext>
            </a:extLst>
          </p:cNvPr>
          <p:cNvPicPr>
            <a:picLocks noChangeAspect="1"/>
          </p:cNvPicPr>
          <p:nvPr/>
        </p:nvPicPr>
        <p:blipFill>
          <a:blip r:embed="rId4"/>
          <a:stretch>
            <a:fillRect/>
          </a:stretch>
        </p:blipFill>
        <p:spPr>
          <a:xfrm>
            <a:off x="1157287" y="309563"/>
            <a:ext cx="4772025" cy="485775"/>
          </a:xfrm>
          <a:prstGeom prst="rect">
            <a:avLst/>
          </a:prstGeom>
        </p:spPr>
      </p:pic>
    </p:spTree>
    <p:extLst>
      <p:ext uri="{BB962C8B-B14F-4D97-AF65-F5344CB8AC3E}">
        <p14:creationId xmlns:p14="http://schemas.microsoft.com/office/powerpoint/2010/main" val="1067136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9BD35-04D1-F9C6-7BB2-7370B8212C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BFD5C3-89E2-ADFD-3D80-4600DA32CDEA}"/>
              </a:ext>
            </a:extLst>
          </p:cNvPr>
          <p:cNvPicPr>
            <a:picLocks noChangeAspect="1"/>
          </p:cNvPicPr>
          <p:nvPr/>
        </p:nvPicPr>
        <p:blipFill>
          <a:blip r:embed="rId3"/>
          <a:stretch>
            <a:fillRect/>
          </a:stretch>
        </p:blipFill>
        <p:spPr>
          <a:xfrm>
            <a:off x="1157287" y="3081337"/>
            <a:ext cx="3467100" cy="3209925"/>
          </a:xfrm>
          <a:prstGeom prst="rect">
            <a:avLst/>
          </a:prstGeom>
        </p:spPr>
      </p:pic>
      <p:pic>
        <p:nvPicPr>
          <p:cNvPr id="6" name="Picture 5">
            <a:extLst>
              <a:ext uri="{FF2B5EF4-FFF2-40B4-BE49-F238E27FC236}">
                <a16:creationId xmlns:a16="http://schemas.microsoft.com/office/drawing/2014/main" id="{FE734A5F-3174-7993-C08B-BADB4A0AC456}"/>
              </a:ext>
            </a:extLst>
          </p:cNvPr>
          <p:cNvPicPr>
            <a:picLocks noChangeAspect="1"/>
          </p:cNvPicPr>
          <p:nvPr/>
        </p:nvPicPr>
        <p:blipFill>
          <a:blip r:embed="rId4"/>
          <a:stretch>
            <a:fillRect/>
          </a:stretch>
        </p:blipFill>
        <p:spPr>
          <a:xfrm>
            <a:off x="1539875" y="566738"/>
            <a:ext cx="3448050" cy="552450"/>
          </a:xfrm>
          <a:prstGeom prst="rect">
            <a:avLst/>
          </a:prstGeom>
        </p:spPr>
      </p:pic>
    </p:spTree>
    <p:extLst>
      <p:ext uri="{BB962C8B-B14F-4D97-AF65-F5344CB8AC3E}">
        <p14:creationId xmlns:p14="http://schemas.microsoft.com/office/powerpoint/2010/main" val="402821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5FCCB-E1A4-A1C6-5F93-D24AA485C0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EE5F0F-B242-7497-39DF-673EF4782DC1}"/>
              </a:ext>
            </a:extLst>
          </p:cNvPr>
          <p:cNvPicPr>
            <a:picLocks noChangeAspect="1"/>
          </p:cNvPicPr>
          <p:nvPr/>
        </p:nvPicPr>
        <p:blipFill>
          <a:blip r:embed="rId3"/>
          <a:stretch>
            <a:fillRect/>
          </a:stretch>
        </p:blipFill>
        <p:spPr>
          <a:xfrm>
            <a:off x="704850" y="3327400"/>
            <a:ext cx="4229100" cy="3124200"/>
          </a:xfrm>
          <a:prstGeom prst="rect">
            <a:avLst/>
          </a:prstGeom>
        </p:spPr>
      </p:pic>
      <p:pic>
        <p:nvPicPr>
          <p:cNvPr id="6" name="Picture 5">
            <a:extLst>
              <a:ext uri="{FF2B5EF4-FFF2-40B4-BE49-F238E27FC236}">
                <a16:creationId xmlns:a16="http://schemas.microsoft.com/office/drawing/2014/main" id="{5F545B2E-B3EE-8193-B33D-4B76CEA83CE4}"/>
              </a:ext>
            </a:extLst>
          </p:cNvPr>
          <p:cNvPicPr>
            <a:picLocks noChangeAspect="1"/>
          </p:cNvPicPr>
          <p:nvPr/>
        </p:nvPicPr>
        <p:blipFill>
          <a:blip r:embed="rId4"/>
          <a:stretch>
            <a:fillRect/>
          </a:stretch>
        </p:blipFill>
        <p:spPr>
          <a:xfrm>
            <a:off x="1423987" y="1092200"/>
            <a:ext cx="4772025" cy="533400"/>
          </a:xfrm>
          <a:prstGeom prst="rect">
            <a:avLst/>
          </a:prstGeom>
        </p:spPr>
      </p:pic>
    </p:spTree>
    <p:extLst>
      <p:ext uri="{BB962C8B-B14F-4D97-AF65-F5344CB8AC3E}">
        <p14:creationId xmlns:p14="http://schemas.microsoft.com/office/powerpoint/2010/main" val="155124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9EAAD-A223-0DCD-4B12-7563E22552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8DC60A-9A89-D58B-F007-367CDF4CB965}"/>
              </a:ext>
            </a:extLst>
          </p:cNvPr>
          <p:cNvPicPr>
            <a:picLocks noChangeAspect="1"/>
          </p:cNvPicPr>
          <p:nvPr/>
        </p:nvPicPr>
        <p:blipFill>
          <a:blip r:embed="rId3"/>
          <a:stretch>
            <a:fillRect/>
          </a:stretch>
        </p:blipFill>
        <p:spPr>
          <a:xfrm>
            <a:off x="949325" y="3084512"/>
            <a:ext cx="3638550" cy="3381375"/>
          </a:xfrm>
          <a:prstGeom prst="rect">
            <a:avLst/>
          </a:prstGeom>
        </p:spPr>
      </p:pic>
      <p:pic>
        <p:nvPicPr>
          <p:cNvPr id="7" name="Picture 6">
            <a:extLst>
              <a:ext uri="{FF2B5EF4-FFF2-40B4-BE49-F238E27FC236}">
                <a16:creationId xmlns:a16="http://schemas.microsoft.com/office/drawing/2014/main" id="{A8BEFA0F-ED53-37FD-0FAF-2DDD6CBBEA37}"/>
              </a:ext>
            </a:extLst>
          </p:cNvPr>
          <p:cNvPicPr>
            <a:picLocks noChangeAspect="1"/>
          </p:cNvPicPr>
          <p:nvPr/>
        </p:nvPicPr>
        <p:blipFill>
          <a:blip r:embed="rId4"/>
          <a:stretch>
            <a:fillRect/>
          </a:stretch>
        </p:blipFill>
        <p:spPr>
          <a:xfrm>
            <a:off x="1417637" y="850900"/>
            <a:ext cx="2447925" cy="304800"/>
          </a:xfrm>
          <a:prstGeom prst="rect">
            <a:avLst/>
          </a:prstGeom>
        </p:spPr>
      </p:pic>
    </p:spTree>
    <p:extLst>
      <p:ext uri="{BB962C8B-B14F-4D97-AF65-F5344CB8AC3E}">
        <p14:creationId xmlns:p14="http://schemas.microsoft.com/office/powerpoint/2010/main" val="271027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A0E24-FE9C-7CFC-0789-7B184BF3D8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18DA0B-EEAA-4D75-C1AD-500670139079}"/>
              </a:ext>
            </a:extLst>
          </p:cNvPr>
          <p:cNvPicPr>
            <a:picLocks noChangeAspect="1"/>
          </p:cNvPicPr>
          <p:nvPr/>
        </p:nvPicPr>
        <p:blipFill>
          <a:blip r:embed="rId3"/>
          <a:stretch>
            <a:fillRect/>
          </a:stretch>
        </p:blipFill>
        <p:spPr>
          <a:xfrm>
            <a:off x="665162" y="3429000"/>
            <a:ext cx="5857875" cy="3171825"/>
          </a:xfrm>
          <a:prstGeom prst="rect">
            <a:avLst/>
          </a:prstGeom>
        </p:spPr>
      </p:pic>
      <p:pic>
        <p:nvPicPr>
          <p:cNvPr id="6" name="Picture 5">
            <a:extLst>
              <a:ext uri="{FF2B5EF4-FFF2-40B4-BE49-F238E27FC236}">
                <a16:creationId xmlns:a16="http://schemas.microsoft.com/office/drawing/2014/main" id="{58289EC3-F634-B5B4-A4BE-D0FAFD1912B5}"/>
              </a:ext>
            </a:extLst>
          </p:cNvPr>
          <p:cNvPicPr>
            <a:picLocks noChangeAspect="1"/>
          </p:cNvPicPr>
          <p:nvPr/>
        </p:nvPicPr>
        <p:blipFill>
          <a:blip r:embed="rId4"/>
          <a:stretch>
            <a:fillRect/>
          </a:stretch>
        </p:blipFill>
        <p:spPr>
          <a:xfrm>
            <a:off x="1212849" y="862012"/>
            <a:ext cx="4762500" cy="561975"/>
          </a:xfrm>
          <a:prstGeom prst="rect">
            <a:avLst/>
          </a:prstGeom>
        </p:spPr>
      </p:pic>
    </p:spTree>
    <p:extLst>
      <p:ext uri="{BB962C8B-B14F-4D97-AF65-F5344CB8AC3E}">
        <p14:creationId xmlns:p14="http://schemas.microsoft.com/office/powerpoint/2010/main" val="302001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F9B8E-0EED-DF7D-D2CB-18C8FC8AC99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BF63EBD-6EB4-B9D5-3F0B-B4AC5BFE028A}"/>
              </a:ext>
            </a:extLst>
          </p:cNvPr>
          <p:cNvPicPr>
            <a:picLocks noChangeAspect="1"/>
          </p:cNvPicPr>
          <p:nvPr/>
        </p:nvPicPr>
        <p:blipFill>
          <a:blip r:embed="rId3"/>
          <a:stretch>
            <a:fillRect/>
          </a:stretch>
        </p:blipFill>
        <p:spPr>
          <a:xfrm>
            <a:off x="1212849" y="862012"/>
            <a:ext cx="4762500" cy="561975"/>
          </a:xfrm>
          <a:prstGeom prst="rect">
            <a:avLst/>
          </a:prstGeom>
        </p:spPr>
      </p:pic>
      <p:pic>
        <p:nvPicPr>
          <p:cNvPr id="4" name="Picture 3">
            <a:extLst>
              <a:ext uri="{FF2B5EF4-FFF2-40B4-BE49-F238E27FC236}">
                <a16:creationId xmlns:a16="http://schemas.microsoft.com/office/drawing/2014/main" id="{4374A976-32CE-3A55-6124-7864D5D7292F}"/>
              </a:ext>
            </a:extLst>
          </p:cNvPr>
          <p:cNvPicPr>
            <a:picLocks noChangeAspect="1"/>
          </p:cNvPicPr>
          <p:nvPr/>
        </p:nvPicPr>
        <p:blipFill>
          <a:blip r:embed="rId4"/>
          <a:stretch>
            <a:fillRect/>
          </a:stretch>
        </p:blipFill>
        <p:spPr>
          <a:xfrm>
            <a:off x="819150" y="2865437"/>
            <a:ext cx="5981700" cy="3514725"/>
          </a:xfrm>
          <a:prstGeom prst="rect">
            <a:avLst/>
          </a:prstGeom>
        </p:spPr>
      </p:pic>
    </p:spTree>
    <p:extLst>
      <p:ext uri="{BB962C8B-B14F-4D97-AF65-F5344CB8AC3E}">
        <p14:creationId xmlns:p14="http://schemas.microsoft.com/office/powerpoint/2010/main" val="2146848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09F025-598B-ABFB-C434-7DFFE7727E37}"/>
              </a:ext>
            </a:extLst>
          </p:cNvPr>
          <p:cNvSpPr txBox="1"/>
          <p:nvPr/>
        </p:nvSpPr>
        <p:spPr>
          <a:xfrm>
            <a:off x="147387" y="428673"/>
            <a:ext cx="11691687" cy="646331"/>
          </a:xfrm>
          <a:prstGeom prst="rect">
            <a:avLst/>
          </a:prstGeom>
          <a:noFill/>
        </p:spPr>
        <p:txBody>
          <a:bodyPr wrap="square">
            <a:spAutoFit/>
          </a:bodyPr>
          <a:lstStyle/>
          <a:p>
            <a:r>
              <a:rPr lang="nl-NL" dirty="0">
                <a:hlinkClick r:id="rId2"/>
              </a:rPr>
              <a:t>https://github.com/HU-TI-DEV/TI-S2/blob/main/programma/lesprogramma/programma-electrische-grootheden.md</a:t>
            </a:r>
            <a:endParaRPr lang="nl-NL" dirty="0"/>
          </a:p>
          <a:p>
            <a:endParaRPr lang="nl-NL" dirty="0"/>
          </a:p>
        </p:txBody>
      </p:sp>
      <p:pic>
        <p:nvPicPr>
          <p:cNvPr id="8" name="Picture 7">
            <a:extLst>
              <a:ext uri="{FF2B5EF4-FFF2-40B4-BE49-F238E27FC236}">
                <a16:creationId xmlns:a16="http://schemas.microsoft.com/office/drawing/2014/main" id="{8883F193-F520-8366-1C3C-265B349C2A21}"/>
              </a:ext>
            </a:extLst>
          </p:cNvPr>
          <p:cNvPicPr>
            <a:picLocks noChangeAspect="1"/>
          </p:cNvPicPr>
          <p:nvPr/>
        </p:nvPicPr>
        <p:blipFill>
          <a:blip r:embed="rId3"/>
          <a:stretch>
            <a:fillRect/>
          </a:stretch>
        </p:blipFill>
        <p:spPr>
          <a:xfrm>
            <a:off x="316373" y="1351730"/>
            <a:ext cx="11559254" cy="4724217"/>
          </a:xfrm>
          <a:prstGeom prst="rect">
            <a:avLst/>
          </a:prstGeom>
        </p:spPr>
      </p:pic>
    </p:spTree>
    <p:extLst>
      <p:ext uri="{BB962C8B-B14F-4D97-AF65-F5344CB8AC3E}">
        <p14:creationId xmlns:p14="http://schemas.microsoft.com/office/powerpoint/2010/main" val="99460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44" name="Freeform: Shape 1043">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46" name="Freeform: Shape 1045">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A computer circuit board with text&#10;&#10;Description automatically generated">
            <a:extLst>
              <a:ext uri="{FF2B5EF4-FFF2-40B4-BE49-F238E27FC236}">
                <a16:creationId xmlns:a16="http://schemas.microsoft.com/office/drawing/2014/main" id="{74326C0A-BD17-B855-A2B1-D4FD5549781F}"/>
              </a:ext>
            </a:extLst>
          </p:cNvPr>
          <p:cNvPicPr>
            <a:picLocks noChangeAspect="1"/>
          </p:cNvPicPr>
          <p:nvPr/>
        </p:nvPicPr>
        <p:blipFill>
          <a:blip r:embed="rId3">
            <a:extLst>
              <a:ext uri="{28A0092B-C50C-407E-A947-70E740481C1C}">
                <a14:useLocalDpi xmlns:a14="http://schemas.microsoft.com/office/drawing/2010/main" val="0"/>
              </a:ext>
            </a:extLst>
          </a:blip>
          <a:srcRect t="20113" b="8055"/>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048" name="Freeform: Shape 1047">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1995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A188C-C8C0-65F5-4AFC-62BD6D1A0AD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C5092549-AE48-4582-39E3-25B9A2486C6B}"/>
              </a:ext>
            </a:extLst>
          </p:cNvPr>
          <p:cNvSpPr/>
          <p:nvPr/>
        </p:nvSpPr>
        <p:spPr>
          <a:xfrm>
            <a:off x="3206886" y="261349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34709803-CF19-0524-5A1B-51DFA2F2612A}"/>
              </a:ext>
            </a:extLst>
          </p:cNvPr>
          <p:cNvSpPr/>
          <p:nvPr/>
        </p:nvSpPr>
        <p:spPr>
          <a:xfrm>
            <a:off x="8985115" y="261159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2" name="TextBox 1">
            <a:extLst>
              <a:ext uri="{FF2B5EF4-FFF2-40B4-BE49-F238E27FC236}">
                <a16:creationId xmlns:a16="http://schemas.microsoft.com/office/drawing/2014/main" id="{D2401A8D-6133-F762-7143-2619B1C590DB}"/>
              </a:ext>
            </a:extLst>
          </p:cNvPr>
          <p:cNvSpPr txBox="1"/>
          <p:nvPr/>
        </p:nvSpPr>
        <p:spPr>
          <a:xfrm>
            <a:off x="2893681" y="3059668"/>
            <a:ext cx="842410" cy="369332"/>
          </a:xfrm>
          <a:prstGeom prst="rect">
            <a:avLst/>
          </a:prstGeom>
          <a:noFill/>
        </p:spPr>
        <p:txBody>
          <a:bodyPr wrap="none" rtlCol="0">
            <a:spAutoFit/>
          </a:bodyPr>
          <a:lstStyle/>
          <a:p>
            <a:r>
              <a:rPr lang="en-US" dirty="0"/>
              <a:t>proton</a:t>
            </a:r>
            <a:endParaRPr lang="nl-NL" dirty="0"/>
          </a:p>
        </p:txBody>
      </p:sp>
      <p:sp>
        <p:nvSpPr>
          <p:cNvPr id="3" name="TextBox 2">
            <a:extLst>
              <a:ext uri="{FF2B5EF4-FFF2-40B4-BE49-F238E27FC236}">
                <a16:creationId xmlns:a16="http://schemas.microsoft.com/office/drawing/2014/main" id="{CC0F7379-057D-98C1-31B2-2B8C83521E4A}"/>
              </a:ext>
            </a:extLst>
          </p:cNvPr>
          <p:cNvSpPr txBox="1"/>
          <p:nvPr/>
        </p:nvSpPr>
        <p:spPr>
          <a:xfrm>
            <a:off x="8592721" y="3059668"/>
            <a:ext cx="1000787" cy="369332"/>
          </a:xfrm>
          <a:prstGeom prst="rect">
            <a:avLst/>
          </a:prstGeom>
          <a:noFill/>
        </p:spPr>
        <p:txBody>
          <a:bodyPr wrap="none" rtlCol="0">
            <a:spAutoFit/>
          </a:bodyPr>
          <a:lstStyle/>
          <a:p>
            <a:r>
              <a:rPr lang="en-US" dirty="0" err="1"/>
              <a:t>elektron</a:t>
            </a:r>
            <a:endParaRPr lang="nl-NL" dirty="0"/>
          </a:p>
        </p:txBody>
      </p:sp>
    </p:spTree>
    <p:extLst>
      <p:ext uri="{BB962C8B-B14F-4D97-AF65-F5344CB8AC3E}">
        <p14:creationId xmlns:p14="http://schemas.microsoft.com/office/powerpoint/2010/main" val="142016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1F51-71FC-FB7F-1364-F079B7084E7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BE36DE6B-4C1A-56E6-8DA6-65FCB5E88087}"/>
              </a:ext>
            </a:extLst>
          </p:cNvPr>
          <p:cNvSpPr/>
          <p:nvPr/>
        </p:nvSpPr>
        <p:spPr>
          <a:xfrm>
            <a:off x="3206886" y="261349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D0D06A2D-F1EE-C084-F334-21D2A1C831BD}"/>
              </a:ext>
            </a:extLst>
          </p:cNvPr>
          <p:cNvSpPr/>
          <p:nvPr/>
        </p:nvSpPr>
        <p:spPr>
          <a:xfrm>
            <a:off x="8985115" y="261159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pic>
        <p:nvPicPr>
          <p:cNvPr id="2052" name="Picture 4" descr="Pin page">
            <a:extLst>
              <a:ext uri="{FF2B5EF4-FFF2-40B4-BE49-F238E27FC236}">
                <a16:creationId xmlns:a16="http://schemas.microsoft.com/office/drawing/2014/main" id="{BF346969-7E97-5468-FE40-40345CE95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210" y="1828804"/>
            <a:ext cx="1781580" cy="178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9383-69D2-CE3A-8660-7CC696E0A213}"/>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B06E01F0-A93F-C594-758E-46C660F1466E}"/>
              </a:ext>
            </a:extLst>
          </p:cNvPr>
          <p:cNvSpPr/>
          <p:nvPr/>
        </p:nvSpPr>
        <p:spPr>
          <a:xfrm>
            <a:off x="3206886" y="261349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4DF99ABC-2756-91EC-1FDE-59CBE98215CC}"/>
              </a:ext>
            </a:extLst>
          </p:cNvPr>
          <p:cNvSpPr/>
          <p:nvPr/>
        </p:nvSpPr>
        <p:spPr>
          <a:xfrm>
            <a:off x="8985115" y="261159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pic>
        <p:nvPicPr>
          <p:cNvPr id="1026" name="Picture 2" descr="Solving the longstanding mystery of how friction leads to static electricity  - Northwestern Now">
            <a:extLst>
              <a:ext uri="{FF2B5EF4-FFF2-40B4-BE49-F238E27FC236}">
                <a16:creationId xmlns:a16="http://schemas.microsoft.com/office/drawing/2014/main" id="{7AD8805D-5D12-CE82-3B5B-36DAA9759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11" y="3314916"/>
            <a:ext cx="5010825" cy="281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FBAD1-FC5E-001E-431D-D58B94A051E3}"/>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BD78354-5523-8ABB-D69E-3D3E92A3ECFA}"/>
              </a:ext>
            </a:extLst>
          </p:cNvPr>
          <p:cNvSpPr/>
          <p:nvPr/>
        </p:nvSpPr>
        <p:spPr>
          <a:xfrm>
            <a:off x="3206886" y="261349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4DE21A81-C2E4-FD03-9326-8DAF6FCAA14B}"/>
              </a:ext>
            </a:extLst>
          </p:cNvPr>
          <p:cNvSpPr/>
          <p:nvPr/>
        </p:nvSpPr>
        <p:spPr>
          <a:xfrm>
            <a:off x="8985115" y="2611594"/>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28187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E5B0-4251-DCAA-EDDD-0A5998A1C05B}"/>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073A3C17-FAB9-D065-1F3D-508EDCE33D02}"/>
              </a:ext>
            </a:extLst>
          </p:cNvPr>
          <p:cNvSpPr/>
          <p:nvPr/>
        </p:nvSpPr>
        <p:spPr>
          <a:xfrm>
            <a:off x="3566810" y="2607443"/>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9B1E9234-B859-284A-A8F8-951D95B245B1}"/>
              </a:ext>
            </a:extLst>
          </p:cNvPr>
          <p:cNvSpPr/>
          <p:nvPr/>
        </p:nvSpPr>
        <p:spPr>
          <a:xfrm>
            <a:off x="3782810" y="260744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26263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C8EE-3AF3-D01B-210D-E8740BDF53C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C438F7C-4D88-238F-E16C-D0A53A17A2E4}"/>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 name="Oval 4">
            <a:extLst>
              <a:ext uri="{FF2B5EF4-FFF2-40B4-BE49-F238E27FC236}">
                <a16:creationId xmlns:a16="http://schemas.microsoft.com/office/drawing/2014/main" id="{EE6E2951-9EB2-6708-DCF2-66F1C90FB053}"/>
              </a:ext>
            </a:extLst>
          </p:cNvPr>
          <p:cNvSpPr/>
          <p:nvPr/>
        </p:nvSpPr>
        <p:spPr>
          <a:xfrm>
            <a:off x="4629115" y="720278"/>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2" name="Oval 1">
            <a:extLst>
              <a:ext uri="{FF2B5EF4-FFF2-40B4-BE49-F238E27FC236}">
                <a16:creationId xmlns:a16="http://schemas.microsoft.com/office/drawing/2014/main" id="{367A475E-4011-C1B3-FEFD-3979BEDF7C1B}"/>
              </a:ext>
            </a:extLst>
          </p:cNvPr>
          <p:cNvSpPr/>
          <p:nvPr/>
        </p:nvSpPr>
        <p:spPr>
          <a:xfrm>
            <a:off x="4300367" y="455946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6" name="Oval 5">
            <a:extLst>
              <a:ext uri="{FF2B5EF4-FFF2-40B4-BE49-F238E27FC236}">
                <a16:creationId xmlns:a16="http://schemas.microsoft.com/office/drawing/2014/main" id="{2C082D73-DFE4-D2D3-5ADD-10717C7F4EC0}"/>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 name="Oval 6">
            <a:extLst>
              <a:ext uri="{FF2B5EF4-FFF2-40B4-BE49-F238E27FC236}">
                <a16:creationId xmlns:a16="http://schemas.microsoft.com/office/drawing/2014/main" id="{DA4A24D6-1E9B-0418-0EC8-451D96CD3192}"/>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 name="Oval 2">
            <a:extLst>
              <a:ext uri="{FF2B5EF4-FFF2-40B4-BE49-F238E27FC236}">
                <a16:creationId xmlns:a16="http://schemas.microsoft.com/office/drawing/2014/main" id="{D1456CEC-D1D2-1191-3D8C-0BD47CF38068}"/>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 name="Oval 7">
            <a:extLst>
              <a:ext uri="{FF2B5EF4-FFF2-40B4-BE49-F238E27FC236}">
                <a16:creationId xmlns:a16="http://schemas.microsoft.com/office/drawing/2014/main" id="{39338B30-7F6E-A110-8C65-FA7D4BD0F0FD}"/>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9" name="Oval 8">
            <a:extLst>
              <a:ext uri="{FF2B5EF4-FFF2-40B4-BE49-F238E27FC236}">
                <a16:creationId xmlns:a16="http://schemas.microsoft.com/office/drawing/2014/main" id="{9D317038-F979-39FA-519E-6E240C818510}"/>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 name="Oval 9">
            <a:extLst>
              <a:ext uri="{FF2B5EF4-FFF2-40B4-BE49-F238E27FC236}">
                <a16:creationId xmlns:a16="http://schemas.microsoft.com/office/drawing/2014/main" id="{94C76E09-CEF6-7651-5B7B-9AAE4BF70545}"/>
              </a:ext>
            </a:extLst>
          </p:cNvPr>
          <p:cNvSpPr/>
          <p:nvPr/>
        </p:nvSpPr>
        <p:spPr>
          <a:xfrm>
            <a:off x="1668411" y="4225478"/>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29271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C9DC-62F7-3BD2-402A-6863CFE835E1}"/>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2DF593AE-2125-74CF-D9F5-F0C277C3A587}"/>
              </a:ext>
            </a:extLst>
          </p:cNvPr>
          <p:cNvSpPr/>
          <p:nvPr/>
        </p:nvSpPr>
        <p:spPr>
          <a:xfrm>
            <a:off x="2537668" y="2111333"/>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2" name="Oval 1">
            <a:extLst>
              <a:ext uri="{FF2B5EF4-FFF2-40B4-BE49-F238E27FC236}">
                <a16:creationId xmlns:a16="http://schemas.microsoft.com/office/drawing/2014/main" id="{930FD2F6-C1DB-5515-B1A0-BD0C89EEAE7F}"/>
              </a:ext>
            </a:extLst>
          </p:cNvPr>
          <p:cNvSpPr/>
          <p:nvPr/>
        </p:nvSpPr>
        <p:spPr>
          <a:xfrm>
            <a:off x="5863278" y="276957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grpSp>
        <p:nvGrpSpPr>
          <p:cNvPr id="11" name="Group 10">
            <a:extLst>
              <a:ext uri="{FF2B5EF4-FFF2-40B4-BE49-F238E27FC236}">
                <a16:creationId xmlns:a16="http://schemas.microsoft.com/office/drawing/2014/main" id="{DF640214-54C7-B1AD-BFF5-B62482738C35}"/>
              </a:ext>
            </a:extLst>
          </p:cNvPr>
          <p:cNvGrpSpPr/>
          <p:nvPr/>
        </p:nvGrpSpPr>
        <p:grpSpPr>
          <a:xfrm>
            <a:off x="3070954" y="2509305"/>
            <a:ext cx="487866" cy="469746"/>
            <a:chOff x="3430877" y="2586171"/>
            <a:chExt cx="487866" cy="469746"/>
          </a:xfrm>
        </p:grpSpPr>
        <p:sp>
          <p:nvSpPr>
            <p:cNvPr id="4" name="Oval 3">
              <a:extLst>
                <a:ext uri="{FF2B5EF4-FFF2-40B4-BE49-F238E27FC236}">
                  <a16:creationId xmlns:a16="http://schemas.microsoft.com/office/drawing/2014/main" id="{AC9EB9E3-F931-D73B-3615-F9FE13328FD5}"/>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 name="Oval 5">
              <a:extLst>
                <a:ext uri="{FF2B5EF4-FFF2-40B4-BE49-F238E27FC236}">
                  <a16:creationId xmlns:a16="http://schemas.microsoft.com/office/drawing/2014/main" id="{9F4548FE-7DEE-7D41-FDA2-91027885AAAB}"/>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 name="Oval 6">
              <a:extLst>
                <a:ext uri="{FF2B5EF4-FFF2-40B4-BE49-F238E27FC236}">
                  <a16:creationId xmlns:a16="http://schemas.microsoft.com/office/drawing/2014/main" id="{2F1C8C74-C60E-13B1-8018-44AF4064AF3B}"/>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 name="Oval 2">
              <a:extLst>
                <a:ext uri="{FF2B5EF4-FFF2-40B4-BE49-F238E27FC236}">
                  <a16:creationId xmlns:a16="http://schemas.microsoft.com/office/drawing/2014/main" id="{7826D752-80B5-8358-55E3-A4768F43AF89}"/>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 name="Oval 7">
              <a:extLst>
                <a:ext uri="{FF2B5EF4-FFF2-40B4-BE49-F238E27FC236}">
                  <a16:creationId xmlns:a16="http://schemas.microsoft.com/office/drawing/2014/main" id="{1AB21B26-0F96-831E-4D6F-7336FA8C5059}"/>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9" name="Oval 8">
              <a:extLst>
                <a:ext uri="{FF2B5EF4-FFF2-40B4-BE49-F238E27FC236}">
                  <a16:creationId xmlns:a16="http://schemas.microsoft.com/office/drawing/2014/main" id="{647BEB55-B9EA-AB4C-C14F-C6146362201A}"/>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sp>
        <p:nvSpPr>
          <p:cNvPr id="10" name="Oval 9">
            <a:extLst>
              <a:ext uri="{FF2B5EF4-FFF2-40B4-BE49-F238E27FC236}">
                <a16:creationId xmlns:a16="http://schemas.microsoft.com/office/drawing/2014/main" id="{146D3A65-A175-7383-D331-989066B839FB}"/>
              </a:ext>
            </a:extLst>
          </p:cNvPr>
          <p:cNvSpPr/>
          <p:nvPr/>
        </p:nvSpPr>
        <p:spPr>
          <a:xfrm>
            <a:off x="1571134" y="3321000"/>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grpSp>
        <p:nvGrpSpPr>
          <p:cNvPr id="12" name="Group 11">
            <a:extLst>
              <a:ext uri="{FF2B5EF4-FFF2-40B4-BE49-F238E27FC236}">
                <a16:creationId xmlns:a16="http://schemas.microsoft.com/office/drawing/2014/main" id="{367BD78D-FAE4-1137-B1BD-82C9F41494C9}"/>
              </a:ext>
            </a:extLst>
          </p:cNvPr>
          <p:cNvGrpSpPr/>
          <p:nvPr/>
        </p:nvGrpSpPr>
        <p:grpSpPr>
          <a:xfrm>
            <a:off x="2270044" y="3398382"/>
            <a:ext cx="487866" cy="469746"/>
            <a:chOff x="3430877" y="2586171"/>
            <a:chExt cx="487866" cy="469746"/>
          </a:xfrm>
        </p:grpSpPr>
        <p:sp>
          <p:nvSpPr>
            <p:cNvPr id="13" name="Oval 12">
              <a:extLst>
                <a:ext uri="{FF2B5EF4-FFF2-40B4-BE49-F238E27FC236}">
                  <a16:creationId xmlns:a16="http://schemas.microsoft.com/office/drawing/2014/main" id="{3AC3287C-7D34-5DB3-A77A-F935E0DAF8D3}"/>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4" name="Oval 13">
              <a:extLst>
                <a:ext uri="{FF2B5EF4-FFF2-40B4-BE49-F238E27FC236}">
                  <a16:creationId xmlns:a16="http://schemas.microsoft.com/office/drawing/2014/main" id="{50ACACF8-9910-5660-9147-6754268639BE}"/>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5" name="Oval 14">
              <a:extLst>
                <a:ext uri="{FF2B5EF4-FFF2-40B4-BE49-F238E27FC236}">
                  <a16:creationId xmlns:a16="http://schemas.microsoft.com/office/drawing/2014/main" id="{6D1A61D5-9518-12C4-D03B-553B7FC8C3DF}"/>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6" name="Oval 15">
              <a:extLst>
                <a:ext uri="{FF2B5EF4-FFF2-40B4-BE49-F238E27FC236}">
                  <a16:creationId xmlns:a16="http://schemas.microsoft.com/office/drawing/2014/main" id="{7E860E1E-149C-5B2A-4F64-65A836F8A569}"/>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7" name="Oval 16">
              <a:extLst>
                <a:ext uri="{FF2B5EF4-FFF2-40B4-BE49-F238E27FC236}">
                  <a16:creationId xmlns:a16="http://schemas.microsoft.com/office/drawing/2014/main" id="{9A5558B9-BB81-505A-5118-D97370440BD5}"/>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8" name="Oval 17">
              <a:extLst>
                <a:ext uri="{FF2B5EF4-FFF2-40B4-BE49-F238E27FC236}">
                  <a16:creationId xmlns:a16="http://schemas.microsoft.com/office/drawing/2014/main" id="{F34B62AE-B087-E5A7-5844-C067B4559B9F}"/>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9" name="Group 18">
            <a:extLst>
              <a:ext uri="{FF2B5EF4-FFF2-40B4-BE49-F238E27FC236}">
                <a16:creationId xmlns:a16="http://schemas.microsoft.com/office/drawing/2014/main" id="{C2F92C07-2BA9-945F-74F1-6E9C8F79B4A6}"/>
              </a:ext>
            </a:extLst>
          </p:cNvPr>
          <p:cNvGrpSpPr/>
          <p:nvPr/>
        </p:nvGrpSpPr>
        <p:grpSpPr>
          <a:xfrm>
            <a:off x="1396545" y="2420178"/>
            <a:ext cx="487866" cy="469746"/>
            <a:chOff x="3430877" y="2586171"/>
            <a:chExt cx="487866" cy="469746"/>
          </a:xfrm>
        </p:grpSpPr>
        <p:sp>
          <p:nvSpPr>
            <p:cNvPr id="20" name="Oval 19">
              <a:extLst>
                <a:ext uri="{FF2B5EF4-FFF2-40B4-BE49-F238E27FC236}">
                  <a16:creationId xmlns:a16="http://schemas.microsoft.com/office/drawing/2014/main" id="{1BC14C1F-8CD5-CE48-F1F3-4AA95CBFDBFF}"/>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1" name="Oval 20">
              <a:extLst>
                <a:ext uri="{FF2B5EF4-FFF2-40B4-BE49-F238E27FC236}">
                  <a16:creationId xmlns:a16="http://schemas.microsoft.com/office/drawing/2014/main" id="{54E6C8F4-30E1-9961-1C21-23D916522B8D}"/>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2" name="Oval 21">
              <a:extLst>
                <a:ext uri="{FF2B5EF4-FFF2-40B4-BE49-F238E27FC236}">
                  <a16:creationId xmlns:a16="http://schemas.microsoft.com/office/drawing/2014/main" id="{C55CA592-E3B2-836A-00FC-5797FA905D5D}"/>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3" name="Oval 22">
              <a:extLst>
                <a:ext uri="{FF2B5EF4-FFF2-40B4-BE49-F238E27FC236}">
                  <a16:creationId xmlns:a16="http://schemas.microsoft.com/office/drawing/2014/main" id="{B8D89017-5287-76A3-5FB2-E62181DBBCCD}"/>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4" name="Oval 23">
              <a:extLst>
                <a:ext uri="{FF2B5EF4-FFF2-40B4-BE49-F238E27FC236}">
                  <a16:creationId xmlns:a16="http://schemas.microsoft.com/office/drawing/2014/main" id="{1D06E316-A146-FFCC-2AF8-0761DAADC408}"/>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5" name="Oval 24">
              <a:extLst>
                <a:ext uri="{FF2B5EF4-FFF2-40B4-BE49-F238E27FC236}">
                  <a16:creationId xmlns:a16="http://schemas.microsoft.com/office/drawing/2014/main" id="{3046EB5B-6911-1371-0A6A-9861F20FC91F}"/>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26" name="Group 25">
            <a:extLst>
              <a:ext uri="{FF2B5EF4-FFF2-40B4-BE49-F238E27FC236}">
                <a16:creationId xmlns:a16="http://schemas.microsoft.com/office/drawing/2014/main" id="{8CAB11DD-7FEB-7CE1-E235-CD12A4766911}"/>
              </a:ext>
            </a:extLst>
          </p:cNvPr>
          <p:cNvGrpSpPr/>
          <p:nvPr/>
        </p:nvGrpSpPr>
        <p:grpSpPr>
          <a:xfrm>
            <a:off x="519297" y="3360117"/>
            <a:ext cx="487866" cy="469746"/>
            <a:chOff x="3430877" y="2586171"/>
            <a:chExt cx="487866" cy="469746"/>
          </a:xfrm>
        </p:grpSpPr>
        <p:sp>
          <p:nvSpPr>
            <p:cNvPr id="27" name="Oval 26">
              <a:extLst>
                <a:ext uri="{FF2B5EF4-FFF2-40B4-BE49-F238E27FC236}">
                  <a16:creationId xmlns:a16="http://schemas.microsoft.com/office/drawing/2014/main" id="{5BE38DDC-8C81-7248-43E5-9F77460A988F}"/>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28" name="Oval 27">
              <a:extLst>
                <a:ext uri="{FF2B5EF4-FFF2-40B4-BE49-F238E27FC236}">
                  <a16:creationId xmlns:a16="http://schemas.microsoft.com/office/drawing/2014/main" id="{C11D1FFD-9837-7350-39ED-6E6684BD3B14}"/>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29" name="Oval 28">
              <a:extLst>
                <a:ext uri="{FF2B5EF4-FFF2-40B4-BE49-F238E27FC236}">
                  <a16:creationId xmlns:a16="http://schemas.microsoft.com/office/drawing/2014/main" id="{B165C981-63E9-FF85-4874-B8066A5B424C}"/>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0" name="Oval 29">
              <a:extLst>
                <a:ext uri="{FF2B5EF4-FFF2-40B4-BE49-F238E27FC236}">
                  <a16:creationId xmlns:a16="http://schemas.microsoft.com/office/drawing/2014/main" id="{5E98540D-4E7C-E187-25FD-2AFB0ED9B06D}"/>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1" name="Oval 30">
              <a:extLst>
                <a:ext uri="{FF2B5EF4-FFF2-40B4-BE49-F238E27FC236}">
                  <a16:creationId xmlns:a16="http://schemas.microsoft.com/office/drawing/2014/main" id="{7AB77CED-19A7-978C-4655-089719EA7521}"/>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2" name="Oval 31">
              <a:extLst>
                <a:ext uri="{FF2B5EF4-FFF2-40B4-BE49-F238E27FC236}">
                  <a16:creationId xmlns:a16="http://schemas.microsoft.com/office/drawing/2014/main" id="{52366B90-44A4-7B45-DD24-947237F807F3}"/>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33" name="Group 32">
            <a:extLst>
              <a:ext uri="{FF2B5EF4-FFF2-40B4-BE49-F238E27FC236}">
                <a16:creationId xmlns:a16="http://schemas.microsoft.com/office/drawing/2014/main" id="{8CC50EA3-624D-FEFD-7AB1-2A9289FD418E}"/>
              </a:ext>
            </a:extLst>
          </p:cNvPr>
          <p:cNvGrpSpPr/>
          <p:nvPr/>
        </p:nvGrpSpPr>
        <p:grpSpPr>
          <a:xfrm>
            <a:off x="6572448" y="2565924"/>
            <a:ext cx="487866" cy="469746"/>
            <a:chOff x="3430877" y="2586171"/>
            <a:chExt cx="487866" cy="469746"/>
          </a:xfrm>
        </p:grpSpPr>
        <p:sp>
          <p:nvSpPr>
            <p:cNvPr id="34" name="Oval 33">
              <a:extLst>
                <a:ext uri="{FF2B5EF4-FFF2-40B4-BE49-F238E27FC236}">
                  <a16:creationId xmlns:a16="http://schemas.microsoft.com/office/drawing/2014/main" id="{A4AA32FD-400D-8517-98D8-6CE0D6639D1B}"/>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5" name="Oval 34">
              <a:extLst>
                <a:ext uri="{FF2B5EF4-FFF2-40B4-BE49-F238E27FC236}">
                  <a16:creationId xmlns:a16="http://schemas.microsoft.com/office/drawing/2014/main" id="{7674C438-2A0F-D68B-94F8-C4362299D184}"/>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6" name="Oval 35">
              <a:extLst>
                <a:ext uri="{FF2B5EF4-FFF2-40B4-BE49-F238E27FC236}">
                  <a16:creationId xmlns:a16="http://schemas.microsoft.com/office/drawing/2014/main" id="{65F91658-453F-7EFC-2A3D-646A4C21E6AA}"/>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37" name="Oval 36">
              <a:extLst>
                <a:ext uri="{FF2B5EF4-FFF2-40B4-BE49-F238E27FC236}">
                  <a16:creationId xmlns:a16="http://schemas.microsoft.com/office/drawing/2014/main" id="{08086143-B824-776D-5A6B-B7223110E485}"/>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8" name="Oval 37">
              <a:extLst>
                <a:ext uri="{FF2B5EF4-FFF2-40B4-BE49-F238E27FC236}">
                  <a16:creationId xmlns:a16="http://schemas.microsoft.com/office/drawing/2014/main" id="{6444A1F9-FAAB-CC60-5770-59393F644FCC}"/>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39" name="Oval 38">
              <a:extLst>
                <a:ext uri="{FF2B5EF4-FFF2-40B4-BE49-F238E27FC236}">
                  <a16:creationId xmlns:a16="http://schemas.microsoft.com/office/drawing/2014/main" id="{A0F71A3E-FC74-C7E3-1339-07FF81909B72}"/>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40" name="Group 39">
            <a:extLst>
              <a:ext uri="{FF2B5EF4-FFF2-40B4-BE49-F238E27FC236}">
                <a16:creationId xmlns:a16="http://schemas.microsoft.com/office/drawing/2014/main" id="{6C257E2F-014B-9ABC-CE8A-CEB291F11CED}"/>
              </a:ext>
            </a:extLst>
          </p:cNvPr>
          <p:cNvGrpSpPr/>
          <p:nvPr/>
        </p:nvGrpSpPr>
        <p:grpSpPr>
          <a:xfrm>
            <a:off x="5771538" y="3455001"/>
            <a:ext cx="487866" cy="469746"/>
            <a:chOff x="3430877" y="2586171"/>
            <a:chExt cx="487866" cy="469746"/>
          </a:xfrm>
        </p:grpSpPr>
        <p:sp>
          <p:nvSpPr>
            <p:cNvPr id="41" name="Oval 40">
              <a:extLst>
                <a:ext uri="{FF2B5EF4-FFF2-40B4-BE49-F238E27FC236}">
                  <a16:creationId xmlns:a16="http://schemas.microsoft.com/office/drawing/2014/main" id="{74AFD7FC-8FA3-A997-BAF8-B03D5377A94D}"/>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2" name="Oval 41">
              <a:extLst>
                <a:ext uri="{FF2B5EF4-FFF2-40B4-BE49-F238E27FC236}">
                  <a16:creationId xmlns:a16="http://schemas.microsoft.com/office/drawing/2014/main" id="{EC291C90-10F0-F369-0C9B-7458E27A6E6F}"/>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43" name="Oval 42">
              <a:extLst>
                <a:ext uri="{FF2B5EF4-FFF2-40B4-BE49-F238E27FC236}">
                  <a16:creationId xmlns:a16="http://schemas.microsoft.com/office/drawing/2014/main" id="{FA1DF06F-98A6-B1EC-9811-C928E6B32D68}"/>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44" name="Oval 43">
              <a:extLst>
                <a:ext uri="{FF2B5EF4-FFF2-40B4-BE49-F238E27FC236}">
                  <a16:creationId xmlns:a16="http://schemas.microsoft.com/office/drawing/2014/main" id="{6C6D69D2-DBAB-667F-56DC-11DB4765CD30}"/>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5" name="Oval 44">
              <a:extLst>
                <a:ext uri="{FF2B5EF4-FFF2-40B4-BE49-F238E27FC236}">
                  <a16:creationId xmlns:a16="http://schemas.microsoft.com/office/drawing/2014/main" id="{A23FAD6E-301E-0F6C-47AA-63946A246CBD}"/>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6" name="Oval 45">
              <a:extLst>
                <a:ext uri="{FF2B5EF4-FFF2-40B4-BE49-F238E27FC236}">
                  <a16:creationId xmlns:a16="http://schemas.microsoft.com/office/drawing/2014/main" id="{005AC937-B826-9261-8923-F8499103A1F8}"/>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47" name="Group 46">
            <a:extLst>
              <a:ext uri="{FF2B5EF4-FFF2-40B4-BE49-F238E27FC236}">
                <a16:creationId xmlns:a16="http://schemas.microsoft.com/office/drawing/2014/main" id="{EBB6B8F2-4DBE-BB46-2BA8-622B6B542731}"/>
              </a:ext>
            </a:extLst>
          </p:cNvPr>
          <p:cNvGrpSpPr/>
          <p:nvPr/>
        </p:nvGrpSpPr>
        <p:grpSpPr>
          <a:xfrm>
            <a:off x="4898039" y="2476797"/>
            <a:ext cx="487866" cy="469746"/>
            <a:chOff x="3430877" y="2586171"/>
            <a:chExt cx="487866" cy="469746"/>
          </a:xfrm>
        </p:grpSpPr>
        <p:sp>
          <p:nvSpPr>
            <p:cNvPr id="48" name="Oval 47">
              <a:extLst>
                <a:ext uri="{FF2B5EF4-FFF2-40B4-BE49-F238E27FC236}">
                  <a16:creationId xmlns:a16="http://schemas.microsoft.com/office/drawing/2014/main" id="{B72D460A-92B8-B8A7-9DBA-46D46C88779B}"/>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49" name="Oval 48">
              <a:extLst>
                <a:ext uri="{FF2B5EF4-FFF2-40B4-BE49-F238E27FC236}">
                  <a16:creationId xmlns:a16="http://schemas.microsoft.com/office/drawing/2014/main" id="{0348FA15-C5CA-3EFC-A684-6B54BDD51618}"/>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0" name="Oval 49">
              <a:extLst>
                <a:ext uri="{FF2B5EF4-FFF2-40B4-BE49-F238E27FC236}">
                  <a16:creationId xmlns:a16="http://schemas.microsoft.com/office/drawing/2014/main" id="{6A0145FF-EA72-9846-1B48-0117BCE38753}"/>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1" name="Oval 50">
              <a:extLst>
                <a:ext uri="{FF2B5EF4-FFF2-40B4-BE49-F238E27FC236}">
                  <a16:creationId xmlns:a16="http://schemas.microsoft.com/office/drawing/2014/main" id="{6D876FCF-B5D0-C150-516F-463126619BAF}"/>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2" name="Oval 51">
              <a:extLst>
                <a:ext uri="{FF2B5EF4-FFF2-40B4-BE49-F238E27FC236}">
                  <a16:creationId xmlns:a16="http://schemas.microsoft.com/office/drawing/2014/main" id="{21192336-F002-FC45-C50C-DF180E35DECB}"/>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3" name="Oval 52">
              <a:extLst>
                <a:ext uri="{FF2B5EF4-FFF2-40B4-BE49-F238E27FC236}">
                  <a16:creationId xmlns:a16="http://schemas.microsoft.com/office/drawing/2014/main" id="{CE44BCA6-60EB-C50B-9F6A-F29BF14C75CF}"/>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54" name="Group 53">
            <a:extLst>
              <a:ext uri="{FF2B5EF4-FFF2-40B4-BE49-F238E27FC236}">
                <a16:creationId xmlns:a16="http://schemas.microsoft.com/office/drawing/2014/main" id="{EAE16FF7-CABF-ABDA-BB1E-F8F0E2098B42}"/>
              </a:ext>
            </a:extLst>
          </p:cNvPr>
          <p:cNvGrpSpPr/>
          <p:nvPr/>
        </p:nvGrpSpPr>
        <p:grpSpPr>
          <a:xfrm>
            <a:off x="4020791" y="3416736"/>
            <a:ext cx="487866" cy="469746"/>
            <a:chOff x="3430877" y="2586171"/>
            <a:chExt cx="487866" cy="469746"/>
          </a:xfrm>
        </p:grpSpPr>
        <p:sp>
          <p:nvSpPr>
            <p:cNvPr id="55" name="Oval 54">
              <a:extLst>
                <a:ext uri="{FF2B5EF4-FFF2-40B4-BE49-F238E27FC236}">
                  <a16:creationId xmlns:a16="http://schemas.microsoft.com/office/drawing/2014/main" id="{A1700543-BFFB-1408-DFC6-D34174A728E2}"/>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6" name="Oval 55">
              <a:extLst>
                <a:ext uri="{FF2B5EF4-FFF2-40B4-BE49-F238E27FC236}">
                  <a16:creationId xmlns:a16="http://schemas.microsoft.com/office/drawing/2014/main" id="{68D0FF33-BF48-6276-8D08-37A12243A7E2}"/>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7" name="Oval 56">
              <a:extLst>
                <a:ext uri="{FF2B5EF4-FFF2-40B4-BE49-F238E27FC236}">
                  <a16:creationId xmlns:a16="http://schemas.microsoft.com/office/drawing/2014/main" id="{5CD833AF-F457-D4EC-2694-657FCCB729EC}"/>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58" name="Oval 57">
              <a:extLst>
                <a:ext uri="{FF2B5EF4-FFF2-40B4-BE49-F238E27FC236}">
                  <a16:creationId xmlns:a16="http://schemas.microsoft.com/office/drawing/2014/main" id="{AFBFC116-7282-A24D-69A3-801B828EEB18}"/>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59" name="Oval 58">
              <a:extLst>
                <a:ext uri="{FF2B5EF4-FFF2-40B4-BE49-F238E27FC236}">
                  <a16:creationId xmlns:a16="http://schemas.microsoft.com/office/drawing/2014/main" id="{748DA52E-73CF-EDE5-BB69-617F8B6415AE}"/>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0" name="Oval 59">
              <a:extLst>
                <a:ext uri="{FF2B5EF4-FFF2-40B4-BE49-F238E27FC236}">
                  <a16:creationId xmlns:a16="http://schemas.microsoft.com/office/drawing/2014/main" id="{EBB1C311-A469-126D-5FDC-FC44A4D75729}"/>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61" name="Group 60">
            <a:extLst>
              <a:ext uri="{FF2B5EF4-FFF2-40B4-BE49-F238E27FC236}">
                <a16:creationId xmlns:a16="http://schemas.microsoft.com/office/drawing/2014/main" id="{FB064B81-E4EF-36E4-663C-93963F4D19AD}"/>
              </a:ext>
            </a:extLst>
          </p:cNvPr>
          <p:cNvGrpSpPr/>
          <p:nvPr/>
        </p:nvGrpSpPr>
        <p:grpSpPr>
          <a:xfrm>
            <a:off x="9965942" y="2677889"/>
            <a:ext cx="487866" cy="469746"/>
            <a:chOff x="3430877" y="2586171"/>
            <a:chExt cx="487866" cy="469746"/>
          </a:xfrm>
        </p:grpSpPr>
        <p:sp>
          <p:nvSpPr>
            <p:cNvPr id="62" name="Oval 61">
              <a:extLst>
                <a:ext uri="{FF2B5EF4-FFF2-40B4-BE49-F238E27FC236}">
                  <a16:creationId xmlns:a16="http://schemas.microsoft.com/office/drawing/2014/main" id="{4B146F52-34D4-5305-B34C-EFCB09606BE5}"/>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3" name="Oval 62">
              <a:extLst>
                <a:ext uri="{FF2B5EF4-FFF2-40B4-BE49-F238E27FC236}">
                  <a16:creationId xmlns:a16="http://schemas.microsoft.com/office/drawing/2014/main" id="{2D9DB2CD-7FCB-F6FE-B95D-898B5591CA5B}"/>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64" name="Oval 63">
              <a:extLst>
                <a:ext uri="{FF2B5EF4-FFF2-40B4-BE49-F238E27FC236}">
                  <a16:creationId xmlns:a16="http://schemas.microsoft.com/office/drawing/2014/main" id="{885F309C-A94F-29A6-E533-B27CC71C1722}"/>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65" name="Oval 64">
              <a:extLst>
                <a:ext uri="{FF2B5EF4-FFF2-40B4-BE49-F238E27FC236}">
                  <a16:creationId xmlns:a16="http://schemas.microsoft.com/office/drawing/2014/main" id="{214D7242-FD7B-DFA6-F947-FDCEA790128B}"/>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6" name="Oval 65">
              <a:extLst>
                <a:ext uri="{FF2B5EF4-FFF2-40B4-BE49-F238E27FC236}">
                  <a16:creationId xmlns:a16="http://schemas.microsoft.com/office/drawing/2014/main" id="{D2A7EE59-2398-B89B-2EBA-3804E4BCAC29}"/>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67" name="Oval 66">
              <a:extLst>
                <a:ext uri="{FF2B5EF4-FFF2-40B4-BE49-F238E27FC236}">
                  <a16:creationId xmlns:a16="http://schemas.microsoft.com/office/drawing/2014/main" id="{34B07AA1-3985-743C-2CDD-5C4A3BD2B728}"/>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68" name="Group 67">
            <a:extLst>
              <a:ext uri="{FF2B5EF4-FFF2-40B4-BE49-F238E27FC236}">
                <a16:creationId xmlns:a16="http://schemas.microsoft.com/office/drawing/2014/main" id="{72748A73-B1C4-59F8-E50B-161D010DAA06}"/>
              </a:ext>
            </a:extLst>
          </p:cNvPr>
          <p:cNvGrpSpPr/>
          <p:nvPr/>
        </p:nvGrpSpPr>
        <p:grpSpPr>
          <a:xfrm>
            <a:off x="9165032" y="3566966"/>
            <a:ext cx="487866" cy="469746"/>
            <a:chOff x="3430877" y="2586171"/>
            <a:chExt cx="487866" cy="469746"/>
          </a:xfrm>
        </p:grpSpPr>
        <p:sp>
          <p:nvSpPr>
            <p:cNvPr id="69" name="Oval 68">
              <a:extLst>
                <a:ext uri="{FF2B5EF4-FFF2-40B4-BE49-F238E27FC236}">
                  <a16:creationId xmlns:a16="http://schemas.microsoft.com/office/drawing/2014/main" id="{1D42007E-F2E8-C21A-3DD8-4A2514C24BCB}"/>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0" name="Oval 69">
              <a:extLst>
                <a:ext uri="{FF2B5EF4-FFF2-40B4-BE49-F238E27FC236}">
                  <a16:creationId xmlns:a16="http://schemas.microsoft.com/office/drawing/2014/main" id="{7F0BA0F2-E42A-C0B1-6D7F-E9FC297AF5DC}"/>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1" name="Oval 70">
              <a:extLst>
                <a:ext uri="{FF2B5EF4-FFF2-40B4-BE49-F238E27FC236}">
                  <a16:creationId xmlns:a16="http://schemas.microsoft.com/office/drawing/2014/main" id="{884FE9B8-42A8-1F4A-BE18-59E5C294BE08}"/>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2" name="Oval 71">
              <a:extLst>
                <a:ext uri="{FF2B5EF4-FFF2-40B4-BE49-F238E27FC236}">
                  <a16:creationId xmlns:a16="http://schemas.microsoft.com/office/drawing/2014/main" id="{89237CBC-BB4E-7C8D-40E3-5A7FA3B4D0DD}"/>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3" name="Oval 72">
              <a:extLst>
                <a:ext uri="{FF2B5EF4-FFF2-40B4-BE49-F238E27FC236}">
                  <a16:creationId xmlns:a16="http://schemas.microsoft.com/office/drawing/2014/main" id="{8DB0B1D9-17EF-C260-F6E7-997001616733}"/>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4" name="Oval 73">
              <a:extLst>
                <a:ext uri="{FF2B5EF4-FFF2-40B4-BE49-F238E27FC236}">
                  <a16:creationId xmlns:a16="http://schemas.microsoft.com/office/drawing/2014/main" id="{D951F1C9-B2B4-93A5-DF87-86E2C8486B18}"/>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75" name="Group 74">
            <a:extLst>
              <a:ext uri="{FF2B5EF4-FFF2-40B4-BE49-F238E27FC236}">
                <a16:creationId xmlns:a16="http://schemas.microsoft.com/office/drawing/2014/main" id="{EF65C580-E29F-3CD1-19D9-06C77CB38D4E}"/>
              </a:ext>
            </a:extLst>
          </p:cNvPr>
          <p:cNvGrpSpPr/>
          <p:nvPr/>
        </p:nvGrpSpPr>
        <p:grpSpPr>
          <a:xfrm>
            <a:off x="8291533" y="2588762"/>
            <a:ext cx="487866" cy="469746"/>
            <a:chOff x="3430877" y="2586171"/>
            <a:chExt cx="487866" cy="469746"/>
          </a:xfrm>
        </p:grpSpPr>
        <p:sp>
          <p:nvSpPr>
            <p:cNvPr id="76" name="Oval 75">
              <a:extLst>
                <a:ext uri="{FF2B5EF4-FFF2-40B4-BE49-F238E27FC236}">
                  <a16:creationId xmlns:a16="http://schemas.microsoft.com/office/drawing/2014/main" id="{D5C83361-3AC4-9AD9-C532-0A2FADD53AA9}"/>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77" name="Oval 76">
              <a:extLst>
                <a:ext uri="{FF2B5EF4-FFF2-40B4-BE49-F238E27FC236}">
                  <a16:creationId xmlns:a16="http://schemas.microsoft.com/office/drawing/2014/main" id="{4CA6E729-F8D2-930B-002E-7DBDF0534919}"/>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8" name="Oval 77">
              <a:extLst>
                <a:ext uri="{FF2B5EF4-FFF2-40B4-BE49-F238E27FC236}">
                  <a16:creationId xmlns:a16="http://schemas.microsoft.com/office/drawing/2014/main" id="{EE44336E-F3C6-51E9-499B-C42E601A26C0}"/>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79" name="Oval 78">
              <a:extLst>
                <a:ext uri="{FF2B5EF4-FFF2-40B4-BE49-F238E27FC236}">
                  <a16:creationId xmlns:a16="http://schemas.microsoft.com/office/drawing/2014/main" id="{D3AA1117-EC40-CD4F-8143-3A5D654463BB}"/>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0" name="Oval 79">
              <a:extLst>
                <a:ext uri="{FF2B5EF4-FFF2-40B4-BE49-F238E27FC236}">
                  <a16:creationId xmlns:a16="http://schemas.microsoft.com/office/drawing/2014/main" id="{3B6E785C-726B-A4F6-97A7-1D51ED6A9122}"/>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1" name="Oval 80">
              <a:extLst>
                <a:ext uri="{FF2B5EF4-FFF2-40B4-BE49-F238E27FC236}">
                  <a16:creationId xmlns:a16="http://schemas.microsoft.com/office/drawing/2014/main" id="{2A0631BC-AECD-2E91-598D-5F25B8390F3F}"/>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82" name="Group 81">
            <a:extLst>
              <a:ext uri="{FF2B5EF4-FFF2-40B4-BE49-F238E27FC236}">
                <a16:creationId xmlns:a16="http://schemas.microsoft.com/office/drawing/2014/main" id="{59A9E245-A1F6-ABCC-AD4A-EDEE2278A60F}"/>
              </a:ext>
            </a:extLst>
          </p:cNvPr>
          <p:cNvGrpSpPr/>
          <p:nvPr/>
        </p:nvGrpSpPr>
        <p:grpSpPr>
          <a:xfrm>
            <a:off x="7414285" y="3528701"/>
            <a:ext cx="487866" cy="469746"/>
            <a:chOff x="3430877" y="2586171"/>
            <a:chExt cx="487866" cy="469746"/>
          </a:xfrm>
        </p:grpSpPr>
        <p:sp>
          <p:nvSpPr>
            <p:cNvPr id="83" name="Oval 82">
              <a:extLst>
                <a:ext uri="{FF2B5EF4-FFF2-40B4-BE49-F238E27FC236}">
                  <a16:creationId xmlns:a16="http://schemas.microsoft.com/office/drawing/2014/main" id="{D07B838B-F98D-C3E6-2C19-C7B926EF897D}"/>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4" name="Oval 83">
              <a:extLst>
                <a:ext uri="{FF2B5EF4-FFF2-40B4-BE49-F238E27FC236}">
                  <a16:creationId xmlns:a16="http://schemas.microsoft.com/office/drawing/2014/main" id="{D321D6F5-C81F-35EE-4D26-9D874189C714}"/>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85" name="Oval 84">
              <a:extLst>
                <a:ext uri="{FF2B5EF4-FFF2-40B4-BE49-F238E27FC236}">
                  <a16:creationId xmlns:a16="http://schemas.microsoft.com/office/drawing/2014/main" id="{D932BC5D-3F6B-F216-F2FE-D35762687475}"/>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86" name="Oval 85">
              <a:extLst>
                <a:ext uri="{FF2B5EF4-FFF2-40B4-BE49-F238E27FC236}">
                  <a16:creationId xmlns:a16="http://schemas.microsoft.com/office/drawing/2014/main" id="{84E0EED7-8EB5-530A-5D10-74EDEB828438}"/>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7" name="Oval 86">
              <a:extLst>
                <a:ext uri="{FF2B5EF4-FFF2-40B4-BE49-F238E27FC236}">
                  <a16:creationId xmlns:a16="http://schemas.microsoft.com/office/drawing/2014/main" id="{CC2D0DF9-82F4-BC34-946A-59609A9CD51D}"/>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88" name="Oval 87">
              <a:extLst>
                <a:ext uri="{FF2B5EF4-FFF2-40B4-BE49-F238E27FC236}">
                  <a16:creationId xmlns:a16="http://schemas.microsoft.com/office/drawing/2014/main" id="{621E8B60-FDDD-B989-DAA3-5FDFBB1CE227}"/>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03" name="Group 102">
            <a:extLst>
              <a:ext uri="{FF2B5EF4-FFF2-40B4-BE49-F238E27FC236}">
                <a16:creationId xmlns:a16="http://schemas.microsoft.com/office/drawing/2014/main" id="{C8358FC6-BFA0-C0A8-AAEB-B0E208A31BD7}"/>
              </a:ext>
            </a:extLst>
          </p:cNvPr>
          <p:cNvGrpSpPr/>
          <p:nvPr/>
        </p:nvGrpSpPr>
        <p:grpSpPr>
          <a:xfrm>
            <a:off x="11804217" y="2655051"/>
            <a:ext cx="487866" cy="469746"/>
            <a:chOff x="3430877" y="2586171"/>
            <a:chExt cx="487866" cy="469746"/>
          </a:xfrm>
        </p:grpSpPr>
        <p:sp>
          <p:nvSpPr>
            <p:cNvPr id="104" name="Oval 103">
              <a:extLst>
                <a:ext uri="{FF2B5EF4-FFF2-40B4-BE49-F238E27FC236}">
                  <a16:creationId xmlns:a16="http://schemas.microsoft.com/office/drawing/2014/main" id="{26C65AA4-5C0B-B388-E220-8BF2A39781D7}"/>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5" name="Oval 104">
              <a:extLst>
                <a:ext uri="{FF2B5EF4-FFF2-40B4-BE49-F238E27FC236}">
                  <a16:creationId xmlns:a16="http://schemas.microsoft.com/office/drawing/2014/main" id="{B0CA55B5-9B9F-7169-7D86-2422A7BFED27}"/>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6" name="Oval 105">
              <a:extLst>
                <a:ext uri="{FF2B5EF4-FFF2-40B4-BE49-F238E27FC236}">
                  <a16:creationId xmlns:a16="http://schemas.microsoft.com/office/drawing/2014/main" id="{9969BA6F-A0C8-1CC9-0248-4C5D0F63B582}"/>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07" name="Oval 106">
              <a:extLst>
                <a:ext uri="{FF2B5EF4-FFF2-40B4-BE49-F238E27FC236}">
                  <a16:creationId xmlns:a16="http://schemas.microsoft.com/office/drawing/2014/main" id="{E725E9FA-DCAC-4B65-2F7E-C8F812F2EC61}"/>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8" name="Oval 107">
              <a:extLst>
                <a:ext uri="{FF2B5EF4-FFF2-40B4-BE49-F238E27FC236}">
                  <a16:creationId xmlns:a16="http://schemas.microsoft.com/office/drawing/2014/main" id="{674D2C34-6464-155D-151C-C6B68DE4860E}"/>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09" name="Oval 108">
              <a:extLst>
                <a:ext uri="{FF2B5EF4-FFF2-40B4-BE49-F238E27FC236}">
                  <a16:creationId xmlns:a16="http://schemas.microsoft.com/office/drawing/2014/main" id="{89878344-360C-FEB6-9884-4DE93DEF2E07}"/>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grpSp>
        <p:nvGrpSpPr>
          <p:cNvPr id="110" name="Group 109">
            <a:extLst>
              <a:ext uri="{FF2B5EF4-FFF2-40B4-BE49-F238E27FC236}">
                <a16:creationId xmlns:a16="http://schemas.microsoft.com/office/drawing/2014/main" id="{147DA523-88DB-0101-D05E-67D2669AA43D}"/>
              </a:ext>
            </a:extLst>
          </p:cNvPr>
          <p:cNvGrpSpPr/>
          <p:nvPr/>
        </p:nvGrpSpPr>
        <p:grpSpPr>
          <a:xfrm>
            <a:off x="10926969" y="3594990"/>
            <a:ext cx="487866" cy="469746"/>
            <a:chOff x="3430877" y="2586171"/>
            <a:chExt cx="487866" cy="469746"/>
          </a:xfrm>
        </p:grpSpPr>
        <p:sp>
          <p:nvSpPr>
            <p:cNvPr id="111" name="Oval 110">
              <a:extLst>
                <a:ext uri="{FF2B5EF4-FFF2-40B4-BE49-F238E27FC236}">
                  <a16:creationId xmlns:a16="http://schemas.microsoft.com/office/drawing/2014/main" id="{3A846043-54E1-1088-B5CA-D0EEF65869FF}"/>
                </a:ext>
              </a:extLst>
            </p:cNvPr>
            <p:cNvSpPr/>
            <p:nvPr/>
          </p:nvSpPr>
          <p:spPr>
            <a:xfrm>
              <a:off x="3526777" y="2586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2" name="Oval 111">
              <a:extLst>
                <a:ext uri="{FF2B5EF4-FFF2-40B4-BE49-F238E27FC236}">
                  <a16:creationId xmlns:a16="http://schemas.microsoft.com/office/drawing/2014/main" id="{A411C367-94BA-F3BD-1FA1-472F8AE1D27D}"/>
                </a:ext>
              </a:extLst>
            </p:cNvPr>
            <p:cNvSpPr/>
            <p:nvPr/>
          </p:nvSpPr>
          <p:spPr>
            <a:xfrm>
              <a:off x="3702743" y="2586171"/>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13" name="Oval 112">
              <a:extLst>
                <a:ext uri="{FF2B5EF4-FFF2-40B4-BE49-F238E27FC236}">
                  <a16:creationId xmlns:a16="http://schemas.microsoft.com/office/drawing/2014/main" id="{EFC27F40-C74A-3E6F-5B02-C109573A42A3}"/>
                </a:ext>
              </a:extLst>
            </p:cNvPr>
            <p:cNvSpPr/>
            <p:nvPr/>
          </p:nvSpPr>
          <p:spPr>
            <a:xfrm>
              <a:off x="3566810" y="2731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
          <p:nvSpPr>
            <p:cNvPr id="114" name="Oval 113">
              <a:extLst>
                <a:ext uri="{FF2B5EF4-FFF2-40B4-BE49-F238E27FC236}">
                  <a16:creationId xmlns:a16="http://schemas.microsoft.com/office/drawing/2014/main" id="{CDC98E76-5B3A-51A9-FE3C-181DE2D4C123}"/>
                </a:ext>
              </a:extLst>
            </p:cNvPr>
            <p:cNvSpPr/>
            <p:nvPr/>
          </p:nvSpPr>
          <p:spPr>
            <a:xfrm>
              <a:off x="3702743" y="2694171"/>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5" name="Oval 114">
              <a:extLst>
                <a:ext uri="{FF2B5EF4-FFF2-40B4-BE49-F238E27FC236}">
                  <a16:creationId xmlns:a16="http://schemas.microsoft.com/office/drawing/2014/main" id="{C7E3E359-277A-61DE-A26E-9C554E258E7A}"/>
                </a:ext>
              </a:extLst>
            </p:cNvPr>
            <p:cNvSpPr/>
            <p:nvPr/>
          </p:nvSpPr>
          <p:spPr>
            <a:xfrm>
              <a:off x="3430877" y="2751309"/>
              <a:ext cx="216000" cy="216000"/>
            </a:xfrm>
            <a:prstGeom prst="ellipse">
              <a:avLst/>
            </a:prstGeom>
            <a:ln w="3492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t>
              </a:r>
              <a:endParaRPr lang="nl-NL" dirty="0"/>
            </a:p>
          </p:txBody>
        </p:sp>
        <p:sp>
          <p:nvSpPr>
            <p:cNvPr id="116" name="Oval 115">
              <a:extLst>
                <a:ext uri="{FF2B5EF4-FFF2-40B4-BE49-F238E27FC236}">
                  <a16:creationId xmlns:a16="http://schemas.microsoft.com/office/drawing/2014/main" id="{66AEF745-A7DD-53C8-5438-6623E81C8741}"/>
                </a:ext>
              </a:extLst>
            </p:cNvPr>
            <p:cNvSpPr/>
            <p:nvPr/>
          </p:nvSpPr>
          <p:spPr>
            <a:xfrm>
              <a:off x="3594743" y="2839917"/>
              <a:ext cx="216000" cy="216000"/>
            </a:xfrm>
            <a:prstGeom prst="ellipse">
              <a:avLst/>
            </a:prstGeom>
            <a:ln w="349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grpSp>
      <p:sp>
        <p:nvSpPr>
          <p:cNvPr id="117" name="Oval 116">
            <a:extLst>
              <a:ext uri="{FF2B5EF4-FFF2-40B4-BE49-F238E27FC236}">
                <a16:creationId xmlns:a16="http://schemas.microsoft.com/office/drawing/2014/main" id="{9E76BE86-186E-0C5E-D421-2E78A6F6BA14}"/>
              </a:ext>
            </a:extLst>
          </p:cNvPr>
          <p:cNvSpPr/>
          <p:nvPr/>
        </p:nvSpPr>
        <p:spPr>
          <a:xfrm>
            <a:off x="3766342" y="3105000"/>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18" name="Oval 117">
            <a:extLst>
              <a:ext uri="{FF2B5EF4-FFF2-40B4-BE49-F238E27FC236}">
                <a16:creationId xmlns:a16="http://schemas.microsoft.com/office/drawing/2014/main" id="{5BD46ECE-1D4D-037A-29F0-7C71959F728E}"/>
              </a:ext>
            </a:extLst>
          </p:cNvPr>
          <p:cNvSpPr/>
          <p:nvPr/>
        </p:nvSpPr>
        <p:spPr>
          <a:xfrm>
            <a:off x="6920350" y="369045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19" name="Oval 118">
            <a:extLst>
              <a:ext uri="{FF2B5EF4-FFF2-40B4-BE49-F238E27FC236}">
                <a16:creationId xmlns:a16="http://schemas.microsoft.com/office/drawing/2014/main" id="{13F69D78-07D6-A8EB-4105-3A1993ECDF03}"/>
              </a:ext>
            </a:extLst>
          </p:cNvPr>
          <p:cNvSpPr/>
          <p:nvPr/>
        </p:nvSpPr>
        <p:spPr>
          <a:xfrm>
            <a:off x="7880145" y="2608870"/>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0" name="Oval 119">
            <a:extLst>
              <a:ext uri="{FF2B5EF4-FFF2-40B4-BE49-F238E27FC236}">
                <a16:creationId xmlns:a16="http://schemas.microsoft.com/office/drawing/2014/main" id="{38739B10-8EA3-E31A-0C91-489F119E4668}"/>
              </a:ext>
            </a:extLst>
          </p:cNvPr>
          <p:cNvSpPr/>
          <p:nvPr/>
        </p:nvSpPr>
        <p:spPr>
          <a:xfrm>
            <a:off x="8635660" y="369045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1" name="Oval 120">
            <a:extLst>
              <a:ext uri="{FF2B5EF4-FFF2-40B4-BE49-F238E27FC236}">
                <a16:creationId xmlns:a16="http://schemas.microsoft.com/office/drawing/2014/main" id="{9ADCCF63-82E8-E4E1-7C1F-7BB7540DA08D}"/>
              </a:ext>
            </a:extLst>
          </p:cNvPr>
          <p:cNvSpPr/>
          <p:nvPr/>
        </p:nvSpPr>
        <p:spPr>
          <a:xfrm>
            <a:off x="9128529" y="205863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2" name="Oval 121">
            <a:extLst>
              <a:ext uri="{FF2B5EF4-FFF2-40B4-BE49-F238E27FC236}">
                <a16:creationId xmlns:a16="http://schemas.microsoft.com/office/drawing/2014/main" id="{4A6CAC37-B742-3B5A-A92B-109D8DFE6E76}"/>
              </a:ext>
            </a:extLst>
          </p:cNvPr>
          <p:cNvSpPr/>
          <p:nvPr/>
        </p:nvSpPr>
        <p:spPr>
          <a:xfrm>
            <a:off x="10350970" y="390645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3" name="Oval 122">
            <a:extLst>
              <a:ext uri="{FF2B5EF4-FFF2-40B4-BE49-F238E27FC236}">
                <a16:creationId xmlns:a16="http://schemas.microsoft.com/office/drawing/2014/main" id="{497E8349-230B-8D23-1350-5AF886C287F0}"/>
              </a:ext>
            </a:extLst>
          </p:cNvPr>
          <p:cNvSpPr/>
          <p:nvPr/>
        </p:nvSpPr>
        <p:spPr>
          <a:xfrm>
            <a:off x="11194034" y="2661571"/>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4" name="Oval 123">
            <a:extLst>
              <a:ext uri="{FF2B5EF4-FFF2-40B4-BE49-F238E27FC236}">
                <a16:creationId xmlns:a16="http://schemas.microsoft.com/office/drawing/2014/main" id="{8840810C-1268-C5AE-D026-EF761E2231B4}"/>
              </a:ext>
            </a:extLst>
          </p:cNvPr>
          <p:cNvSpPr/>
          <p:nvPr/>
        </p:nvSpPr>
        <p:spPr>
          <a:xfrm>
            <a:off x="4225787" y="2233905"/>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5" name="Oval 124">
            <a:extLst>
              <a:ext uri="{FF2B5EF4-FFF2-40B4-BE49-F238E27FC236}">
                <a16:creationId xmlns:a16="http://schemas.microsoft.com/office/drawing/2014/main" id="{995C30AE-43BF-C287-75FF-B7C0621C5A2A}"/>
              </a:ext>
            </a:extLst>
          </p:cNvPr>
          <p:cNvSpPr/>
          <p:nvPr/>
        </p:nvSpPr>
        <p:spPr>
          <a:xfrm>
            <a:off x="5055651" y="3798456"/>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6" name="Oval 125">
            <a:extLst>
              <a:ext uri="{FF2B5EF4-FFF2-40B4-BE49-F238E27FC236}">
                <a16:creationId xmlns:a16="http://schemas.microsoft.com/office/drawing/2014/main" id="{2775FB15-D07F-658E-8120-513BDFFC2B3D}"/>
              </a:ext>
            </a:extLst>
          </p:cNvPr>
          <p:cNvSpPr/>
          <p:nvPr/>
        </p:nvSpPr>
        <p:spPr>
          <a:xfrm>
            <a:off x="206019" y="2289399"/>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
        <p:nvSpPr>
          <p:cNvPr id="127" name="Oval 126">
            <a:extLst>
              <a:ext uri="{FF2B5EF4-FFF2-40B4-BE49-F238E27FC236}">
                <a16:creationId xmlns:a16="http://schemas.microsoft.com/office/drawing/2014/main" id="{F6335F90-FC40-696F-17D0-3CAA120E2594}"/>
              </a:ext>
            </a:extLst>
          </p:cNvPr>
          <p:cNvSpPr/>
          <p:nvPr/>
        </p:nvSpPr>
        <p:spPr>
          <a:xfrm>
            <a:off x="-239668" y="3632952"/>
            <a:ext cx="216000" cy="2160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dirty="0"/>
              <a:t>-</a:t>
            </a:r>
            <a:endParaRPr lang="nl-NL" dirty="0"/>
          </a:p>
        </p:txBody>
      </p:sp>
    </p:spTree>
    <p:extLst>
      <p:ext uri="{BB962C8B-B14F-4D97-AF65-F5344CB8AC3E}">
        <p14:creationId xmlns:p14="http://schemas.microsoft.com/office/powerpoint/2010/main" val="26504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880</Words>
  <Application>Microsoft Office PowerPoint</Application>
  <PresentationFormat>Widescreen</PresentationFormat>
  <Paragraphs>316</Paragraphs>
  <Slides>28</Slides>
  <Notes>21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Meiryo</vt:lpstr>
      <vt:lpstr>Aptos</vt:lpstr>
      <vt:lpstr>Aptos Display</vt:lpstr>
      <vt:lpstr>Arial</vt:lpstr>
      <vt:lpstr>Cambria Math</vt:lpstr>
      <vt:lpstr>Trade Gothic Inline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Bart Bozon</dc:creator>
  <cp:lastModifiedBy>Bart Bozon</cp:lastModifiedBy>
  <cp:revision>1</cp:revision>
  <dcterms:created xsi:type="dcterms:W3CDTF">2025-02-05T07:43:08Z</dcterms:created>
  <dcterms:modified xsi:type="dcterms:W3CDTF">2025-02-05T08:26:36Z</dcterms:modified>
</cp:coreProperties>
</file>