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852" r:id="rId2"/>
    <p:sldId id="899" r:id="rId3"/>
    <p:sldId id="900" r:id="rId4"/>
    <p:sldId id="849" r:id="rId5"/>
    <p:sldId id="851" r:id="rId6"/>
    <p:sldId id="586" r:id="rId7"/>
    <p:sldId id="589" r:id="rId8"/>
    <p:sldId id="857" r:id="rId9"/>
    <p:sldId id="858" r:id="rId10"/>
    <p:sldId id="859" r:id="rId11"/>
    <p:sldId id="860" r:id="rId12"/>
    <p:sldId id="861" r:id="rId13"/>
    <p:sldId id="862" r:id="rId14"/>
    <p:sldId id="863" r:id="rId15"/>
    <p:sldId id="864" r:id="rId16"/>
    <p:sldId id="865" r:id="rId17"/>
    <p:sldId id="866" r:id="rId18"/>
    <p:sldId id="867" r:id="rId19"/>
    <p:sldId id="868" r:id="rId20"/>
    <p:sldId id="869" r:id="rId21"/>
    <p:sldId id="870" r:id="rId22"/>
    <p:sldId id="872" r:id="rId23"/>
    <p:sldId id="873" r:id="rId24"/>
    <p:sldId id="874" r:id="rId25"/>
    <p:sldId id="588" r:id="rId26"/>
    <p:sldId id="883" r:id="rId27"/>
    <p:sldId id="884" r:id="rId28"/>
    <p:sldId id="885" r:id="rId29"/>
    <p:sldId id="886" r:id="rId30"/>
    <p:sldId id="887" r:id="rId31"/>
    <p:sldId id="888" r:id="rId32"/>
    <p:sldId id="889" r:id="rId33"/>
    <p:sldId id="890" r:id="rId34"/>
    <p:sldId id="875" r:id="rId35"/>
    <p:sldId id="876" r:id="rId36"/>
    <p:sldId id="891" r:id="rId37"/>
    <p:sldId id="892" r:id="rId38"/>
    <p:sldId id="893" r:id="rId39"/>
    <p:sldId id="894" r:id="rId40"/>
    <p:sldId id="895" r:id="rId41"/>
    <p:sldId id="896" r:id="rId42"/>
    <p:sldId id="897" r:id="rId43"/>
    <p:sldId id="628" r:id="rId44"/>
    <p:sldId id="712" r:id="rId45"/>
    <p:sldId id="808" r:id="rId46"/>
    <p:sldId id="809" r:id="rId47"/>
    <p:sldId id="810" r:id="rId48"/>
    <p:sldId id="811" r:id="rId49"/>
    <p:sldId id="812" r:id="rId50"/>
    <p:sldId id="813" r:id="rId51"/>
    <p:sldId id="814" r:id="rId52"/>
    <p:sldId id="850" r:id="rId53"/>
    <p:sldId id="853" r:id="rId54"/>
    <p:sldId id="477" r:id="rId55"/>
    <p:sldId id="478" r:id="rId56"/>
    <p:sldId id="665" r:id="rId57"/>
    <p:sldId id="587" r:id="rId58"/>
    <p:sldId id="898" r:id="rId59"/>
    <p:sldId id="595" r:id="rId60"/>
    <p:sldId id="614" r:id="rId61"/>
    <p:sldId id="596" r:id="rId62"/>
    <p:sldId id="855" r:id="rId63"/>
    <p:sldId id="856"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4CA1-A1BF-4134-91EF-E0DC6F45A4D8}" type="datetimeFigureOut">
              <a:rPr lang="nl-NL" smtClean="0"/>
              <a:t>26-3-2025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5006F-3254-44F1-9BD0-19D76ACFC87F}" type="slidenum">
              <a:rPr lang="nl-NL" smtClean="0"/>
              <a:t>‹#›</a:t>
            </a:fld>
            <a:endParaRPr lang="nl-NL"/>
          </a:p>
        </p:txBody>
      </p:sp>
    </p:spTree>
    <p:extLst>
      <p:ext uri="{BB962C8B-B14F-4D97-AF65-F5344CB8AC3E}">
        <p14:creationId xmlns:p14="http://schemas.microsoft.com/office/powerpoint/2010/main" val="394757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B1C8B432-9D54-44D2-B272-547304DF571A}" type="slidenum">
              <a:rPr lang="en-US"/>
              <a:pPr/>
              <a:t>44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nl-NL" dirty="0">
                <a:latin typeface="Arial" pitchFamily="34" charset="0"/>
                <a:ea typeface="ＭＳ Ｐゴシック" charset="-128"/>
              </a:rPr>
              <a:t>Waarom gaan deze haren</a:t>
            </a:r>
            <a:r>
              <a:rPr lang="nl-NL" baseline="0" dirty="0">
                <a:latin typeface="Arial" pitchFamily="34" charset="0"/>
                <a:ea typeface="ＭＳ Ｐゴシック" charset="-128"/>
              </a:rPr>
              <a:t> omhoog? Omdat als je wrijft er elektronen van het ene object overschieten naar het andere object. Dan wordt het ene ding positief en het andere negatief. Positief en negatief trekt elkaar aan. Daarom werkt het proefje met de ballon ook.</a:t>
            </a:r>
            <a:endParaRPr lang="en-US" dirty="0">
              <a:latin typeface="Arial" pitchFamily="34" charset="0"/>
              <a:ea typeface="ＭＳ Ｐゴシック" charset="-128"/>
            </a:endParaRPr>
          </a:p>
        </p:txBody>
      </p:sp>
    </p:spTree>
    <p:extLst>
      <p:ext uri="{BB962C8B-B14F-4D97-AF65-F5344CB8AC3E}">
        <p14:creationId xmlns:p14="http://schemas.microsoft.com/office/powerpoint/2010/main" val="313131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BBE6-B2B7-DC2F-6E6D-731831FD5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15F9F6C0-3F01-8DB6-AF59-026998B2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94CF0CA1-5DD8-EF35-8477-788DA03CA128}"/>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7557ACE6-D5DB-3C84-CA2E-D31631C2E37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A291817-E278-757D-2F26-7F903689C4F9}"/>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203619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01AF-6681-AD50-79C6-E8314E3DEA9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E42FE85-09AD-7081-0F67-B03F16F88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3133AAF-987E-3A8E-B644-02221C816750}"/>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0EF9361F-2390-5C0D-F686-D34E356400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03CFDC0-E4DF-9BB9-1A34-5D3D0AF3F19D}"/>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268401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2FF49-2C88-8C2B-135D-12F8C2D417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B090211-B032-E7D1-63DB-4FFB7095A2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10B6861-3B0A-0B67-DB3F-BD7B5E96D8CE}"/>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D3050677-43EF-0DBC-3FB3-415A34523E8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085F5AA-95AB-1593-9AF1-595D0E74D80A}"/>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38388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4593-7E6F-2696-61FD-6AB831B7793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A6E7F8A-FBF1-FFE9-2F02-0E5446B22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F926CBB-126C-1F9A-5876-8F9730255C37}"/>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89D9D1BC-D36D-1480-FB48-B67AB6FE613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0A6735A-DDDC-7DC7-5C18-BFE5E32C3DAD}"/>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202229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D18F-720A-61E4-11F1-1B25EBA0A3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FE7F7562-60F6-A86B-F9B1-5585A4DA1C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6E4B77-828C-6B9A-51E9-57F40C5F4DB6}"/>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25FD2E80-9595-7D81-8805-99A069A896E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4158A66-B604-4C9D-4A09-BE5DB2C102DC}"/>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182843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76DD-A21C-80BB-1A31-14507F2544C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51951CD-4510-43D7-33EC-FF98E8BDC5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7B4D2180-833A-5C23-D6DE-CAAD47AF7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FE0669CD-05A2-E846-E64E-FCD6E7157ADC}"/>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6" name="Footer Placeholder 5">
            <a:extLst>
              <a:ext uri="{FF2B5EF4-FFF2-40B4-BE49-F238E27FC236}">
                <a16:creationId xmlns:a16="http://schemas.microsoft.com/office/drawing/2014/main" id="{8B3AACBB-857E-1274-9D5F-99F5F071083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A7740FD-CD1D-67AA-9B36-B12E42798956}"/>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253717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3B34-6B47-0CA7-5200-9840C3D5AD68}"/>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11EDD4C9-C029-9859-F508-4B94CD417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0707C-939D-D213-0DCA-B2523F0F15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285F09E-68F5-8D1B-B354-4D7853FFD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6907E0-57E7-E675-C3C9-D85EF4836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8043828-313D-DD32-F0C4-F5CF3B22B938}"/>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8" name="Footer Placeholder 7">
            <a:extLst>
              <a:ext uri="{FF2B5EF4-FFF2-40B4-BE49-F238E27FC236}">
                <a16:creationId xmlns:a16="http://schemas.microsoft.com/office/drawing/2014/main" id="{236AF8EB-D477-5AEA-3B19-2FFA7066355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2DB2C3C-17FB-EDD5-E110-6F599892FB23}"/>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79176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09A9-17C6-CC02-0BC6-9353E1DD0BEC}"/>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99997D0-4C27-60AB-2EA9-30B58E144E36}"/>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4" name="Footer Placeholder 3">
            <a:extLst>
              <a:ext uri="{FF2B5EF4-FFF2-40B4-BE49-F238E27FC236}">
                <a16:creationId xmlns:a16="http://schemas.microsoft.com/office/drawing/2014/main" id="{B1D414C7-72F0-9436-795E-A9791E563469}"/>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4692FEB1-84B6-865D-FF3F-8C3D71252749}"/>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159625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D03D8C-323A-18B8-62D4-16EC56D1F102}"/>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3" name="Footer Placeholder 2">
            <a:extLst>
              <a:ext uri="{FF2B5EF4-FFF2-40B4-BE49-F238E27FC236}">
                <a16:creationId xmlns:a16="http://schemas.microsoft.com/office/drawing/2014/main" id="{C320EA4A-FC43-01F5-764F-12DC0A89DD4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1F2D538-B8F8-434D-10CA-ADA1EEC8070A}"/>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18636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A764-9CDE-991D-9BF9-B11C0E569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42C4C6B3-44DA-A1D4-AB1C-4EBAE9E5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BA70267-6D31-9EE1-57A2-5656E5194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E9DE2-EE57-0D84-340F-64C4858A9EF2}"/>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6" name="Footer Placeholder 5">
            <a:extLst>
              <a:ext uri="{FF2B5EF4-FFF2-40B4-BE49-F238E27FC236}">
                <a16:creationId xmlns:a16="http://schemas.microsoft.com/office/drawing/2014/main" id="{C68C75C8-8018-1384-6A8D-7FA8C180F48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3345E1F-3B16-E944-895E-147E35F0E0B9}"/>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306526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7128-F151-9556-A14B-B2C0F13BB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83A5B0D3-BC05-AE34-5564-9630C842D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0A1118E-EDB1-10D3-BE65-3D719B518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4E007-833C-5D4C-ACDA-5ADB8BE64D10}"/>
              </a:ext>
            </a:extLst>
          </p:cNvPr>
          <p:cNvSpPr>
            <a:spLocks noGrp="1"/>
          </p:cNvSpPr>
          <p:nvPr>
            <p:ph type="dt" sz="half" idx="10"/>
          </p:nvPr>
        </p:nvSpPr>
        <p:spPr/>
        <p:txBody>
          <a:bodyPr/>
          <a:lstStyle/>
          <a:p>
            <a:fld id="{BFBF444B-D1F7-46E4-BE0D-EF47BB5E815D}" type="datetimeFigureOut">
              <a:rPr lang="nl-NL" smtClean="0"/>
              <a:t>26-3-2025</a:t>
            </a:fld>
            <a:endParaRPr lang="nl-NL"/>
          </a:p>
        </p:txBody>
      </p:sp>
      <p:sp>
        <p:nvSpPr>
          <p:cNvPr id="6" name="Footer Placeholder 5">
            <a:extLst>
              <a:ext uri="{FF2B5EF4-FFF2-40B4-BE49-F238E27FC236}">
                <a16:creationId xmlns:a16="http://schemas.microsoft.com/office/drawing/2014/main" id="{42459F5F-32DA-4103-251E-5D66564AA0D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CB5A458-11AF-FC5B-9213-5E9E9EBCEF17}"/>
              </a:ext>
            </a:extLst>
          </p:cNvPr>
          <p:cNvSpPr>
            <a:spLocks noGrp="1"/>
          </p:cNvSpPr>
          <p:nvPr>
            <p:ph type="sldNum" sz="quarter" idx="12"/>
          </p:nvPr>
        </p:nvSpPr>
        <p:spPr/>
        <p:txBody>
          <a:bodyPr/>
          <a:lstStyle/>
          <a:p>
            <a:fld id="{A7AD60CC-1138-448C-B490-659824712D60}" type="slidenum">
              <a:rPr lang="nl-NL" smtClean="0"/>
              <a:t>‹#›</a:t>
            </a:fld>
            <a:endParaRPr lang="nl-NL"/>
          </a:p>
        </p:txBody>
      </p:sp>
    </p:spTree>
    <p:extLst>
      <p:ext uri="{BB962C8B-B14F-4D97-AF65-F5344CB8AC3E}">
        <p14:creationId xmlns:p14="http://schemas.microsoft.com/office/powerpoint/2010/main" val="37165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31E0D-CDD6-0BA6-8077-C05E38C7F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F5DDA1D9-ADC9-3FB6-2297-96EB6698D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187974A-EC02-4847-D1F7-47F89AD456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BF444B-D1F7-46E4-BE0D-EF47BB5E815D}" type="datetimeFigureOut">
              <a:rPr lang="nl-NL" smtClean="0"/>
              <a:t>26-3-2025</a:t>
            </a:fld>
            <a:endParaRPr lang="nl-NL"/>
          </a:p>
        </p:txBody>
      </p:sp>
      <p:sp>
        <p:nvSpPr>
          <p:cNvPr id="5" name="Footer Placeholder 4">
            <a:extLst>
              <a:ext uri="{FF2B5EF4-FFF2-40B4-BE49-F238E27FC236}">
                <a16:creationId xmlns:a16="http://schemas.microsoft.com/office/drawing/2014/main" id="{3FC52E65-7082-96D5-8013-CA5FEBF4A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C48EFF77-0984-A52A-AB2B-AFE3A952D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AD60CC-1138-448C-B490-659824712D60}" type="slidenum">
              <a:rPr lang="nl-NL" smtClean="0"/>
              <a:t>‹#›</a:t>
            </a:fld>
            <a:endParaRPr lang="nl-NL"/>
          </a:p>
        </p:txBody>
      </p:sp>
    </p:spTree>
    <p:extLst>
      <p:ext uri="{BB962C8B-B14F-4D97-AF65-F5344CB8AC3E}">
        <p14:creationId xmlns:p14="http://schemas.microsoft.com/office/powerpoint/2010/main" val="674784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F716-5AB8-1D16-8451-DAE7D53CBDAC}"/>
              </a:ext>
            </a:extLst>
          </p:cNvPr>
          <p:cNvSpPr>
            <a:spLocks noGrp="1"/>
          </p:cNvSpPr>
          <p:nvPr>
            <p:ph type="ctrTitle"/>
          </p:nvPr>
        </p:nvSpPr>
        <p:spPr/>
        <p:txBody>
          <a:bodyPr>
            <a:normAutofit/>
          </a:bodyPr>
          <a:lstStyle/>
          <a:p>
            <a:r>
              <a:rPr lang="nl-NL" sz="7200" dirty="0">
                <a:latin typeface="Trade Gothic Inline" panose="020B0504030203020204" pitchFamily="34" charset="0"/>
              </a:rPr>
              <a:t>Diode &amp; LED</a:t>
            </a:r>
          </a:p>
        </p:txBody>
      </p:sp>
    </p:spTree>
    <p:extLst>
      <p:ext uri="{BB962C8B-B14F-4D97-AF65-F5344CB8AC3E}">
        <p14:creationId xmlns:p14="http://schemas.microsoft.com/office/powerpoint/2010/main" val="27741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FCD9-D0A0-8CA8-9458-F6AC985DD64B}"/>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457DBA48-F891-0BD2-E564-969001CE9089}"/>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BBD15857-E462-B722-36BE-6EDB4F56317C}"/>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A46C3FE0-84B9-97C6-FB1A-4267E8D01F06}"/>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5B1DDCF2-13AE-7ED0-6AEE-CF60973F00B9}"/>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8F28B731-F236-DA5F-1E9B-B470B1E056A6}"/>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363FDC9D-BAEB-8518-A33F-49B997BC648E}"/>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60D992F-5EDE-474F-CDBB-8355AB884663}"/>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9E3CC46-4D3C-D5B0-8EFB-19AD23276EE3}"/>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529889D-2541-2967-6E04-E16D185A4D56}"/>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20024DF1-EA3C-94FB-3C42-54685BC3CFC0}"/>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BD3EA01E-9897-EB96-1C1E-2FB6AE51B1DF}"/>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DA1619B6-E948-698E-DAAA-163888D52561}"/>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721E18D7-4930-17F4-C207-18AF78159579}"/>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07D88821-E83E-BA9D-4C3F-53B7BA77FA53}"/>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70A7CE50-679E-3BDE-0B2B-85B3D19A1E54}"/>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3B40BA4B-982C-43A3-3AC7-79DA8D99DA15}"/>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26D8CFB4-7491-0E1C-93E3-B4E87B80D5D9}"/>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76D857A8-4026-ECDE-BF3C-3B4E94B41C8B}"/>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C777D4A7-B01F-1441-DDAA-FCA1D3C3DFFA}"/>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FF091141-BFC2-B57A-6180-4C78B317FC4F}"/>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BE9EB428-6FB0-3F45-7D5B-EC6CDC36ACF0}"/>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D62D8EE3-20F4-6738-DEEB-DB7AA85D1AE5}"/>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61899343-16A5-657B-1DEC-BF4E5FB65888}"/>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D97BEA70-B54C-9811-2148-D2880FE45726}"/>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CC098B70-82A9-5039-DDC5-C9259D11BDAE}"/>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01290279-61E8-A7A7-B13F-CF88307B6203}"/>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109B7505-997E-1DCD-4C4D-16B7CC3D159D}"/>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C1BB2290-5FE3-D525-5CDD-EF255579F6EE}"/>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3B8F6276-8BD4-2742-6141-2C14172EFF80}"/>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EFD81F82-355E-BD7A-B828-FA80FE3B9777}"/>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1DE4E36D-7A1B-5613-99C5-6CAD1445B513}"/>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C8B848C9-454C-727A-902F-AD1D05A32AC7}"/>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5CC57CBC-6995-42B4-542F-8D0532651841}"/>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E3F1053A-C2C9-F08C-3F3D-38BE01106750}"/>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A5A2A47C-BA7E-2975-E608-76F7C12E6D6A}"/>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91956D1E-0CB8-5C7E-B49E-359EB0782173}"/>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E2C13734-72CA-9C2E-F4F2-355577A00921}"/>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E7700FDF-24A2-E70B-49AF-34F71E339274}"/>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2B1D826C-1449-9A26-2BB7-C990DEE5EED0}"/>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CE6BC6A6-55F3-FCE5-1BE4-CCB079A95951}"/>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31DB0745-ED3C-C31C-954C-DAA807C42202}"/>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37531211-C8BC-E6AB-7321-4557123EF563}"/>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D2CDF487-B3A6-D7F4-6350-EC797D52858F}"/>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9F6C7FD5-DFBB-78AA-53CE-5EDDFA061D67}"/>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0EF5B553-73A3-DD19-F805-58734296A604}"/>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51EDE6F7-AF78-CDF5-F81B-FC88D28A7333}"/>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197FAF31-94CC-6CA7-FB0A-319DE544BC54}"/>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E12E9C67-4A7B-D084-1316-001A05A22D99}"/>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87F580B9-5406-582F-C3FF-F58A514D5B9C}"/>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DB4DF5C3-427C-A10E-376D-1B117EDDDB6A}"/>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3BFC4EF6-585B-1FE5-6CEF-B4D89FCC2CEB}"/>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A3B01348-9A54-5296-E706-35AE5D6CA763}"/>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84BF96E8-ED55-B26B-4612-238FD58C5482}"/>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BA1379CA-36FF-91F7-D4AE-B9A01E32256B}"/>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11B9548F-9671-73F1-FA90-9F5CA9C50236}"/>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CFECEC3A-EE18-31B7-257F-1E1E760408D5}"/>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88FC3C44-D83C-D7E3-9127-649B3FAF0294}"/>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3E90DDB1-B076-6A4A-8771-9893D28F6FDC}"/>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A35696C5-354D-15FE-BE03-F370382DD045}"/>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0F011763-4C8B-F9E4-7BBF-535C95084DDE}"/>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142E1EE0-7C2C-1EA3-36B9-20E9464B96D5}"/>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F376F7A5-9B43-249A-8683-FFD8AF7F02F9}"/>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1F7E6D61-D3FE-2904-8B2F-FAA27C86C33D}"/>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909BB4D4-2666-DAD0-C8D2-D7A75D8A20F6}"/>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7186C2F4-14F4-2199-9252-BD070EF09E5C}"/>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7BE4EE8C-0D4F-5B56-6D84-2A70EACFA317}"/>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3B847517-1EA3-AFE9-9771-314A904C343A}"/>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E1A6E231-4CB8-984D-1DD6-3E859EF4FCCD}"/>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29E3A9CD-C5C6-43BF-D02B-D5DBA391D3BA}"/>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2FAD4909-32B9-A1B6-F475-4EAE31633504}"/>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F03FDDE4-0179-FA31-32EE-3BF2F20FC506}"/>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6B4ECFB9-D073-E982-4A31-BC6245B28159}"/>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E0A06DFF-C04F-B1BB-E579-A984CF2AF9C5}"/>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EDB09B9D-130A-7ACC-0E05-809D903DB671}"/>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FBF499B3-8F28-8FD0-E3D7-D361DA101905}"/>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F2DABFBD-6217-B2BD-FB47-5658EFDF5816}"/>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113169CA-AA21-6F81-F454-91141D08E7F6}"/>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2AB83E93-F320-4A1A-D838-3E1BFE318DD1}"/>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E057A218-7DCE-0E38-FA21-A34BC60C3D3D}"/>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BBAD4DDD-FD13-3F04-1AE9-1BB53BCAA18D}"/>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37DFF4DE-4900-5486-0909-440F101F5843}"/>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3C3D0E54-3F70-34CC-DF4A-97D9C2FE57D7}"/>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46F3A358-0706-109C-B742-F6A2A8637550}"/>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9B117F37-D75A-F8F7-B28E-2DF7255BA750}"/>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E8502E9D-E96B-B085-F5FA-E8CB4B6B5B1A}"/>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5F4FC678-555C-CCD5-AD0B-9C66152B4DA2}"/>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791BF92C-3815-9881-BC10-3A999C8DF1BE}"/>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E3B5785D-98FD-D980-21AE-BA43BD917B44}"/>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872829CD-E3A8-49D8-72F7-3EC7628B5496}"/>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49D25539-9B50-1E2A-6E07-12F18CC8293F}"/>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85E14484-D1AD-2399-3AFC-E6E8282FEA28}"/>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1954F3DD-29F7-D6A9-CBFA-66785C666928}"/>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4CA48105-2FF1-BBB5-E4CA-8EA8E97631AA}"/>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BC86757F-D9CA-DB57-09F0-5C4A26CEDA40}"/>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741E5FD2-F4E3-DE22-3C22-817E1AE6B983}"/>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D164D1F5-4242-4E86-A65B-C440FE12655F}"/>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1EF70763-D38D-1923-069C-1B6C8D9B9DA9}"/>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FA8CE399-3616-2979-D776-0DE06B753FF3}"/>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B96DE878-756A-4ECC-62C0-DC1A2D7479D4}"/>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F42C955A-0C9E-8955-DF56-1054438558EB}"/>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C1C257B5-03EE-B37D-85EB-F25F321A50A9}"/>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5BA03EDF-F476-E24B-22B6-881E1E5CB5AD}"/>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872E81EF-EB1B-5AC0-B3F2-D1F38BF2C00E}"/>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ACD143BC-A3D6-1397-BB0B-4C43ACFA7D14}"/>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EA242FFC-13BF-A63A-EEC1-E75D4D183070}"/>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5E208BD9-2ACE-6E21-F237-7B9962EDC25A}"/>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9CCAD28B-B084-8291-1FA2-93EBB8B75803}"/>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B1617B7B-A052-50DA-A994-CE43253D5E3E}"/>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22A162B4-E3C7-CE40-100B-27266CD95854}"/>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E6F8CD25-0CA9-3E57-B602-311C9B321EE7}"/>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0F1A8F8D-9838-FF07-072B-31B57021D602}"/>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9DD7DDDC-6950-A923-BCF8-2A4750B1D46E}"/>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D5053391-A5C0-5182-EE91-12073440B796}"/>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6EED991C-4387-65F7-5A8A-29FA9AFA180F}"/>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02BB6B87-83A6-CADD-C14C-A1B60258F27D}"/>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1C3BE955-91E1-E7A4-6B6A-4E017A6561E7}"/>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916A3853-9BD2-142E-4113-ACAC56FD9D4D}"/>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ED775847-78AF-1E1C-EC53-49A1B41183F0}"/>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D45F25F8-377E-AB8D-F8BA-20DC837ACA53}"/>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CE5C8D1E-72EB-8608-9B0A-90EB0A19B3F1}"/>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A43BBB10-4928-58A2-F4A6-6DE2DD4634D4}"/>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9F2DB461-57CF-0C54-E68E-C143284BA3E7}"/>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B54E8846-EB16-7F98-22C7-38AF34DE57D5}"/>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97498EB1-1DEF-34BB-E261-FF730F9D056A}"/>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CBEB18DF-469D-C4CD-DFB8-A50BCBEC5500}"/>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8E657A6F-2C67-C672-F239-F5C18F6082BF}"/>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1DC3AE3D-3DC3-A6D6-19E1-B3CB316ECBD8}"/>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AE00E205-B3B6-4CC9-2999-D1ACD879A11E}"/>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C6FD5E69-300A-B7B7-F7D5-82FA87BCB493}"/>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E440A68E-1145-4581-97BB-9E5D8233018D}"/>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6567CDD7-E02B-1EAB-EC32-58A8C1DF6AEB}"/>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9FC93177-C202-7B92-545F-8F671276190F}"/>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BF91C481-5CC4-6A89-0BF9-62788A3A62A3}"/>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C84F9166-BCCD-E108-CE38-11FBE4B88AB5}"/>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9C9CC115-AC61-378F-D8EC-DC9233472BAC}"/>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789AC961-A28B-01C0-61D8-DE22178D8A0C}"/>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592AC33F-A0BB-1A2C-F28D-FBFE8D3D7023}"/>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35D21482-4566-48DF-3C4C-AAB399CFC867}"/>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252FD724-1592-8D67-E6D2-4DDCAF0E2543}"/>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4EDC9E2E-2701-7DC7-14C4-5BEB81C55F33}"/>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96C17079-6622-D81F-85B2-B477FC1A9DDC}"/>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3E5DF575-E865-E123-6EB4-9BB57862BBA6}"/>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E1F70184-D97F-0D0C-3626-C0F2E1B7AF0D}"/>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7DB30C49-5983-B175-0418-09A89788514E}"/>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DD89B8E1-F7B7-D458-F5E4-EA13F77760D9}"/>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105726BA-E2F2-12D5-0116-9F24AB5873A5}"/>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E2B67A01-4F41-F659-6CF5-C0B20E7B707A}"/>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56AC71E7-3120-B8AC-4D9A-44CFA6D437C9}"/>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F3EBEDE7-06ED-B01E-5168-0A6B425735A7}"/>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65368CB0-1999-976A-5A23-8B9FD0DCC5CC}"/>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628BE296-AA2F-5F39-41C5-96D48B9AC458}"/>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F4063E9E-E540-9447-DAA2-CAF832C70962}"/>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4397E733-6547-F75A-4C94-B098A2973AB4}"/>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7BCDC2DA-244D-6D42-19F8-3920172AF368}"/>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18697885-346B-5011-D152-85237E74474D}"/>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DF8593DC-4EA9-E161-7AC2-75F615B0E8FE}"/>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7DC9DBDB-F730-CEF6-E9A5-D62023CF7013}"/>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724F1BE1-21F5-16ED-DDC5-712537691E33}"/>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55E14EA0-645B-5C56-DD2B-86AC69346CA9}"/>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73D23EB8-E1F2-49AD-D165-40CC07EAFBC9}"/>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B89E31E6-495C-8943-7326-B94A0595F22A}"/>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BE2BA44C-877F-861E-7417-084A3FC20564}"/>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0ACC4F1A-170F-3977-BCFE-2DBD8DF3F692}"/>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78A3AD38-C30C-F584-2CBD-F2281CBCEC16}"/>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CAC3FACA-C87B-FD12-0CCA-4A0676111BC3}"/>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8BFB798E-28CA-E6B9-93A2-2DC7AFE3B63E}"/>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D9D4E776-8923-AD7C-281A-8847D62FD955}"/>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894E0D74-C849-F752-E87A-E38841F7ADBC}"/>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053FB22B-D062-D54C-9122-3CB68C2600FA}"/>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5600AE2E-4F41-6EC1-FAA7-CAD5880DA62C}"/>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D34CA58E-B8DE-53CE-9ED7-340FAF9650D5}"/>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F53DC204-B432-D790-2150-E2616C9B8E30}"/>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D6598ED2-CE80-3793-4299-9F26847107CA}"/>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09BA4769-C520-FEFC-0A18-9DF702F2DAA2}"/>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05F3FA1B-4F7E-6380-7449-E868D3B20318}"/>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5D3E68DE-71C1-EB39-B3BD-66D2D8CC74B7}"/>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34C8F093-1972-7A3D-1C15-58AB560F0642}"/>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10C6A8C5-3C6E-6E60-4855-CB40BD178802}"/>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915C357E-FF2E-3C94-2C7F-57D8FA7E9EC0}"/>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183FD8E1-D04D-5358-680F-4003FBE64330}"/>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4C02B0AE-F08F-E8DB-44DB-23F4851A5720}"/>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55502039-7AE5-9645-080B-DC7E651CB0C0}"/>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155CC675-4E68-FD87-13EE-03D98701E0EA}"/>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806E4CFD-527B-CB38-E6B3-372CB769E89D}"/>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352E3632-BD1F-582A-DDE8-02378E1B2748}"/>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53546A9E-270D-3C4B-74F5-4E2697FDA647}"/>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5962772C-758F-FD43-21C1-64AAAFDD4BB5}"/>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A879EAB3-1E56-1D96-2928-6D2279A0BC65}"/>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8C5EDDEB-C8BD-CA11-EFBE-DF4D66F3D9AC}"/>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7B7377C2-BC6C-125D-F0CD-EDDEBB682EF0}"/>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C46B3C70-F32B-117C-D255-75AA9F25C988}"/>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1D26ED59-FCAB-7F84-3A81-D26F55E894AE}"/>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382F8709-2A11-A9F6-F82E-F44DBE1264C8}"/>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FDE2014D-83E6-7422-6E9C-8B042EFC443E}"/>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94E593E6-EDB0-4BED-9405-6F600507AC0F}"/>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646ED4BD-C5FF-4F8B-F7A2-995BBC577828}"/>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25B60FCA-F3EB-51B4-4714-59BF9E40CBBA}"/>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AB8BFD2B-F7D4-F6E2-7FA1-AD2EF9C43616}"/>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5BDE8786-EF07-2EBA-E74F-796B62300F80}"/>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923DA048-83FE-35C2-D84F-0E6D682C361F}"/>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511E6C5B-4BA5-3302-1CA0-39674E532484}"/>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A2DF759F-5767-AA0B-DA7A-51CF84D3D262}"/>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418ABABE-26AC-63B9-28AF-0C597A6938DC}"/>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2A8914AD-494B-FDE6-E935-C8FCE5856359}"/>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1ED654A5-F45C-D6D2-26E8-28ABACCEC1E2}"/>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A74004B5-CF70-38AE-6B4A-8D839CC5195C}"/>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F2E6AEF1-0E7D-5159-FB37-E4581F0D7A43}"/>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5E328D16-C5F2-FC24-B908-66153F9959D7}"/>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E45C2603-E072-A9D4-86C9-0BCAE26629BC}"/>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30825C3C-432B-2C4B-9945-70907DC2EDE5}"/>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9754B48C-302C-AE60-70F7-9D2615487D84}"/>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D8040486-758E-9CAD-946D-1F7FDDA38AAB}"/>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0C809D1B-73D2-82D0-36F2-968AB735D1E0}"/>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CFC747FD-E9A8-7A2D-8DC8-08DE62C44749}"/>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D7C75245-2835-7758-0EC4-6FF13FCA003F}"/>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1357670F-3D17-7881-67A8-6DD9F3FB0EC6}"/>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B22E7625-B2FC-7645-33DB-B911E1B4E668}"/>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958483AD-4295-F6E6-4D3F-FE8C496ABC37}"/>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E9B4048F-F4E3-4B36-73A0-B5B86345BCB6}"/>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B8360FA2-DD16-840D-EDC8-609AF43797C6}"/>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76AAE70E-80B7-C4C6-436C-06B1E9FF0859}"/>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237CDDBC-0C7F-3AF4-5BCA-288F79132D1B}"/>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24700514-9916-1730-51F8-E6111DC84D0E}"/>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B29EC5D4-5F73-71D7-10F1-11B6D15CA07B}"/>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2944286C-7A84-AC4A-D7C6-01D917ACE110}"/>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C071B87C-C6C6-EC6F-D96C-E51E5AD5775F}"/>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579649B8-EFD2-121F-F968-224DE7C77E8D}"/>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A0EA0A53-EBA3-DCD4-7419-E3117A6BC031}"/>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2E7DFD69-AF96-5772-2CA7-5F622CB6C125}"/>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E9261079-3612-D27D-1E44-52E9D1C44F5E}"/>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A45F0881-B92B-ED28-B6C2-489B34639106}"/>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7EF1B663-B866-0AD5-7348-D45103AE31B5}"/>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539730B1-B5FC-1DAF-4898-5B78269713E2}"/>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2DA037D8-B745-CCD2-4B0A-C858C48F72B1}"/>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80629797-130C-FC59-7BBF-C105A980F5C0}"/>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BA5C9253-3196-79D2-1136-5C6F4AB81D03}"/>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61A01B4A-2271-43C0-D0A0-F43CE1A64B10}"/>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4AD70B98-E55A-2332-B9DC-25D5D7656E8F}"/>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5DD6C596-C733-A607-224B-D902FDB825B4}"/>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C1ADF963-BBDD-3F5D-4538-EA04A300F6BC}"/>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831D0788-3730-9534-4D43-3C6211DC8614}"/>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D332B99A-7C30-5C68-19C0-40F46A11401C}"/>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8BFB0763-0C62-FA24-41CE-78E1A9B8CA4B}"/>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92D3359E-A635-1ACB-A082-7E4ADC121B40}"/>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67FF89D5-BE99-090B-80B6-F9AD748039D4}"/>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50E2639F-D08C-EA87-2CA6-6A353D286019}"/>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61788149-A46B-D73A-AD89-8F11328D99E1}"/>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83E9B6FE-8B2B-5859-2E8F-344EA50254E4}"/>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AFC7CDD0-1736-E82F-2BA6-7F5DC6FCF456}"/>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9A514B59-06F2-FA6A-7B8B-26399022D9B7}"/>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EBA514B6-3BA8-4BBB-1EA6-877F7AC47558}"/>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26B505C8-9DA1-B60E-FBA0-BB08444D0971}"/>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FB6734C9-AB10-DF13-879D-4A3E612AFA4C}"/>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76B0330E-5E24-11F7-5D05-ECFF2D29A46F}"/>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09CD8A02-B755-D624-E083-E7488B50D4EE}"/>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109EE7C8-CE14-E6AD-741D-7A6140A0CBD1}"/>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37C6B7B9-E3C2-C418-058D-A6CCE8505080}"/>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0613E319-92E3-246A-BF0C-4780461D9B1E}"/>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B46B4852-DFE7-B4D3-E5C0-56FDA2197FB4}"/>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BEDF04E4-C521-9FC7-CF8A-81256624D2AC}"/>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B37698C2-659C-8C1C-FDFA-ACA4DFF7EC30}"/>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D0D19F5F-2CD3-F97D-C99C-A6C0E69B7DCA}"/>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C2932850-4F8D-AD0C-7FE7-FC386992A75E}"/>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E62418C5-DF15-EAA6-993D-7D4ED19631C1}"/>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FFC036B7-2E19-7D62-FA67-42F7294BD204}"/>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02EF79D0-085B-12E9-4BB5-B77D8E58A861}"/>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FE4AE795-3BA3-55E8-348C-CD7BF8003C49}"/>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A3F81738-059F-6E2A-7B8F-5076D5E1A0B5}"/>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D1AEE5F1-1B6D-E7F6-FB20-867E3EFC15A8}"/>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15EBC142-5283-92C1-E853-7EAF2615A108}"/>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A6E17729-7696-F805-6BE8-3175D95A62B2}"/>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30B236FB-A939-4C18-EE7A-19DBDFD83F11}"/>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5D276661-06E5-268D-02E7-E1563B9EEBC1}"/>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C5012EF9-6EC0-5FB8-5085-35BAC34F1860}"/>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72B084B7-D6C3-D2DA-C540-F4FC7E4C49E3}"/>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5081C539-2CEA-8456-F4B2-9869CA38497D}"/>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96D64AEE-1018-7D73-71E1-5E487BE787DF}"/>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6A1F5095-FF60-89C8-E76A-8F19000B0E5D}"/>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EB1E094D-0A76-E247-49C1-D55E5E377CE3}"/>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448141DC-850F-DCCA-BEFC-4577CFA5EA06}"/>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5590ACF0-1048-85C8-FCD0-D000E86D3360}"/>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32A592DE-8A64-4328-56BB-9ECDF8D6AE95}"/>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096DD171-A731-AF12-08FE-CA4E5A8ED5A3}"/>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095D46E0-C8A4-FD4D-3461-E0423CA4C596}"/>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8DE47ED0-C5D3-09F1-AF7B-D3B0FFF2FFE2}"/>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FF6D0220-EEEB-C642-6C67-46B3C2AAE4C6}"/>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3A412FC7-1BF0-DF1E-C7B5-0FD2A9D06610}"/>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5BC643A6-DC51-AEB0-D232-3DD1E00B2176}"/>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6462495B-8383-5FA0-BF9F-5AF220FB8A91}"/>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AB26AB6F-2A08-73D3-D5A1-E640162CFF46}"/>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FA0A2CDC-38BA-AA5B-8311-D156E9213706}"/>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99C9F7E6-B3D2-AB9F-2C51-D0DA0CFFCB53}"/>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973C795-2B1C-5F69-DFB7-BF4A2068126E}"/>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210BDC1A-D4C5-AEC8-2806-6C2AA03657D3}"/>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C217AB93-6D03-594C-5920-F69FC0173AFD}"/>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E2CA39FD-B944-1C0A-C610-7D051E4053F6}"/>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C11BCF9A-FB40-CFA3-8B99-28B70C91284C}"/>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B4652333-F2EF-4084-97C9-57ECDB43AD3D}"/>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6904639E-5662-5ED6-00A5-EF01178EDCB4}"/>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0910148C-4F1D-BC03-F72E-1F2ADB44CE9F}"/>
              </a:ext>
            </a:extLst>
          </p:cNvPr>
          <p:cNvSpPr/>
          <p:nvPr/>
        </p:nvSpPr>
        <p:spPr>
          <a:xfrm>
            <a:off x="8271542" y="60828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9132015"/>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25BB-5FFA-0C31-4E97-5CC5639AB906}"/>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D6B86B1F-01FE-DBDF-302D-2428062FEDE7}"/>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9D6BBF69-652B-4F4A-2B22-C0C9FA15DE2D}"/>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54449D5A-4328-CE7A-023F-F5FCCEF4EA9E}"/>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A73BC25-F3BA-E562-4924-3917FDB55CBB}"/>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53D3D243-6183-A73E-A1F6-0AB941F715A4}"/>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9E2253B5-C5FB-F3F3-7B23-F78FBAB2CA8F}"/>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B22E8969-C9D4-6D6E-7F83-2B95F3FE47D2}"/>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47EA1BE2-7822-377C-CC24-195EE9DE2319}"/>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303444EE-888A-6C8C-9B47-B7972958C058}"/>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D24899B2-7DEB-15E9-BBAC-1175C184790F}"/>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B640D496-D70D-8A27-9065-4022DA72C804}"/>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587802AB-3E7E-9C4B-DB87-5F268234848D}"/>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BA73F029-8DB2-C8B5-F9EA-1EC165A044BA}"/>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C3546515-DE61-3A43-1F09-C35D91BB73BE}"/>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D81144E3-B0F8-56AA-AA4F-C011DDC597DA}"/>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EABBEBCF-33D1-A7B1-8788-98E897CD0A17}"/>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AD53E871-071F-F68D-6B9E-2F3CE694859B}"/>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D2BDBC18-40B9-CDDA-8D6A-BAF48B7D9696}"/>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FF252A37-A3EF-1D04-4FB9-A8AB55CDBBBB}"/>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6387EA5F-89D9-4080-4F01-A316AF63792B}"/>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BFEEAAF4-478B-F151-4681-E35991539586}"/>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9B94E6E-EEB6-5E36-F4CB-A4165C38A0CB}"/>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5C6F3188-35D1-A018-4FA1-5669F2184DF5}"/>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7EBC99B9-1819-C2AB-06DC-1F523054E0EA}"/>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FE8C5D2F-3DE9-1144-6A29-9E3176C6214C}"/>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A9B75545-0F18-D1FA-4403-F36B688D6962}"/>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87919371-F845-0399-2550-07DA90813395}"/>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915B9B91-C2AB-B888-7BCA-E513A309493E}"/>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4D1B0E99-4D5C-0D17-9374-BC0DB01AED77}"/>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3CA1A880-F207-E224-184B-606EAA92FC5C}"/>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309989EA-6355-4ED7-4FFD-FDA513A9E157}"/>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FF915F8F-25B0-5711-8A59-FEC27E273BDD}"/>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93BA5D94-5631-1F1A-FCAD-85F889DAD9B5}"/>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93ACAD34-F3DA-BAA8-086E-136BBA5908A3}"/>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522416A3-FD5C-7831-878E-7F4FBF777D0C}"/>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E68B39E1-5509-05E5-863F-A2DC653AAEE9}"/>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5DE9E4F4-72CE-D748-F929-AA88303DC4CA}"/>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D84FC16F-49F3-00CE-FF93-700B1AC26591}"/>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048D5BDE-E254-F404-3CF1-B001B3192AC2}"/>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EBE884E4-570F-88D4-C9A3-CFE3E3A36538}"/>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E5BA62AD-20C9-A652-3455-570182DF34DA}"/>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59EBCE34-D656-58E0-1C76-0E4A3AC7D759}"/>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84B17B9F-57C3-4E79-ACAA-A1D21E2CF3A8}"/>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92528694-878D-730C-09D0-574AC33D33C4}"/>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4A55D622-A317-3D50-CE1C-EAEF611B8A9B}"/>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89DD700E-D52F-BE62-754C-4B5B1F59D051}"/>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417B2CE1-4DD8-958F-03F6-3F288FF15AFC}"/>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FEE44B7D-7ED1-1E5B-00A4-9978C3FA6462}"/>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43994B5C-E532-C319-3BC0-709A9BBD6234}"/>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CC4FDA5F-FB64-4CBF-B406-D3CBEC82923D}"/>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505CF72C-A7AA-AC5E-FAF3-F0DB12C9F1BD}"/>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362C5105-440C-70B0-94EB-98BC0F4211AD}"/>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B24705B9-8611-4170-28BB-951CA333AE42}"/>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7FFFD402-9617-4DEA-DA58-F0283A7670FF}"/>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835A00DB-6FDD-DF86-414D-C9FE613D0D5C}"/>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F9760D8F-EE08-F6A0-0153-343522BE5CA8}"/>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1AB4E796-10A5-42F5-B894-6B58BD07A0A7}"/>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B09BC313-BB5C-6741-AF9F-3B7E9DAF8467}"/>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C1890B6E-7DE1-60A3-26CA-294E5D102EB8}"/>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C99B18AF-6519-5738-7C0E-4E6E4B0E8857}"/>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4B5E1C97-326E-9112-E564-21ABDDD6FA9E}"/>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904E29D2-D009-6B11-C2D0-66521764E5E1}"/>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B7DC4D21-33DE-6883-43B4-DAB318CCB679}"/>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B576CC4A-85F5-2E62-3ED3-6A37B08B0827}"/>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B57D588F-7582-444B-B48A-6E12D2DFE9A5}"/>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8085BE3E-AA9B-0138-1EFF-158BB355FA4C}"/>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D77AF251-5EF7-5615-2D6B-5D054515B1D7}"/>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77966331-52C5-4312-26DE-AFD7C8F6A660}"/>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86C5E405-06A5-3A55-91B7-949033FE83C9}"/>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0060DF90-BE9C-B854-DA68-DD00F7F60A87}"/>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ABA9B17D-6540-756C-738D-581CA3B28C8E}"/>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E1E9D843-89FA-1BA0-607C-D27230DD8573}"/>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90965C68-B7EA-F590-42CF-12BAFBE298B6}"/>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A413C9F3-AE16-757C-3811-601C41513A7E}"/>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BA23E262-2CD4-FC73-D5AB-CD811F37543F}"/>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E40D44CC-6458-6BDE-DC8A-2D7EE6904813}"/>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249516C1-C0C6-9E3A-5356-CB73571744EF}"/>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0947CFC9-BAD4-BAF7-5F92-4C096EC36BBC}"/>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032F7348-9618-94AF-5935-76307B965C47}"/>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B0EE6702-069A-ABD4-308F-731D668C4136}"/>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4A7EC862-3A63-2A27-A178-7A23F7A2EE88}"/>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CA5C885F-9435-B3AA-162B-F6D3C97D05EC}"/>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AAC8A0F2-E6C8-FF2C-038F-14903A8DAB3D}"/>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51D4826A-C420-997B-292F-85097BE4FDB0}"/>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8A08D15D-CC1C-1E64-59D7-E1ACE8C82838}"/>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D3DD171D-181D-52E2-9AE3-971AA5DFD232}"/>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BAB1A497-CE6E-16A8-F3DC-1BF847B4150D}"/>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30B5D0A3-52A6-0FC9-D393-3A959032FEC1}"/>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1878F3EF-9441-C263-ACF6-0E5D73B9DEBC}"/>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B978E2BE-347F-B253-23A5-1899AA7AE358}"/>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722530E9-177C-8828-E951-B8362BCB8CFD}"/>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34277130-B878-39C2-F006-DCFF2F5A1100}"/>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F44658F5-9B4F-B5D5-490C-354DE28DA08B}"/>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51587779-0A83-CC0F-567E-0196A9DD0EEF}"/>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76380118-66FA-58D3-7B96-E4D2F7443F81}"/>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AB3F5F61-98E6-B3DB-F474-CDA2900B3D4B}"/>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AF2A96A8-6B42-4334-5EDF-CC6AC336269E}"/>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B17531A5-ABEF-4132-7641-219BA02C52F2}"/>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BA0BB4B8-537F-2EFA-743C-36DAD219C364}"/>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B6434247-8996-CFFC-044D-3E64445ED30E}"/>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A5E53B15-AEA4-3F14-70BD-827768E25ED5}"/>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73A9FB09-8785-806D-09DA-9212A70F2BD9}"/>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67393153-174C-97BE-AD8E-FEB735BC48A3}"/>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C66A1A95-697A-A70F-3390-A1475DC39410}"/>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1B47095A-2C9E-70F7-795F-12B7BC857316}"/>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12F5DAB4-9014-E97D-3F08-480E67EB38D1}"/>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00971D52-E43C-CCA2-87DF-F6FDDB323076}"/>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197A1BC8-C23B-1EEF-BB3A-595AD542DCD6}"/>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9F735FDA-2450-B1D3-A240-1F2E3D8ED52B}"/>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92677776-2C5C-17A2-491A-641D47B1C2A3}"/>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D0347F3F-1311-DB22-227E-379576825CA2}"/>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9232201F-7B1C-16B9-0F71-9D89E73D9A70}"/>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87165AAE-5485-A51A-C206-5298341E9D6D}"/>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627D4912-646D-06D0-FDFE-E0AAF50EB99C}"/>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CFBFBB75-F8E4-DF86-DCE4-625737C27FD9}"/>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01C725C7-B353-B590-5E2E-D40A1850A456}"/>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1711FB01-BE51-627C-BB4E-3BA3271E31C4}"/>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3D5FD665-C013-B394-C8CD-FBD267D39214}"/>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56DF8412-9726-5F88-E8CB-D999C8B858BA}"/>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A461139D-4208-ACFB-8E2C-B1EDC6C02246}"/>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FBD968D9-8AD9-1CBA-8526-28FD23D8C173}"/>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DFE8928B-1370-8022-7B64-B44247D04F67}"/>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F45A7C5E-D3C0-D750-F09B-DD49D06FCDDA}"/>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80D7CDF5-DE4F-4FCB-5C6C-FED92A0E2298}"/>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4AC58F65-0583-527E-A0D3-9F2C28DB930C}"/>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5B48CECC-E4A6-9095-BB2E-473AA1C78804}"/>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1556CF5D-4454-9DBD-6324-AD037D49FC99}"/>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84AD46F7-DD14-8385-5680-719BE8A0F823}"/>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FB7DE53A-906B-F61E-C59E-7BAC75E50E1E}"/>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59C74276-11A1-9AE0-7E53-DD9107869BCE}"/>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3E7A3EC2-53B8-C874-CEC0-A3A7630F8205}"/>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FD217C0B-A9AF-D5F3-3E13-613831EBE63D}"/>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3C4AA4ED-A943-6742-C7AB-A00CE2809CE1}"/>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391CB903-350C-26BD-4803-9CA7769BB67F}"/>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33FA8158-C0DA-8387-CC18-55B8D4D31F32}"/>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424C8C30-F393-C41D-781F-59FF3667328F}"/>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7C4337CD-836B-72B1-1028-BFD76CFE2F24}"/>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46A411EA-DB72-32CD-B4C4-29D15ADAD1A6}"/>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36E29849-4CB2-CACE-CA5B-5BE97F398783}"/>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EFC65263-A26B-2792-5D8C-2275DA181FF6}"/>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4FDBCC4D-3FE7-1265-A002-2968D51A1C4B}"/>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E169A2A0-7D3C-87C4-A1DB-27C5E47D5DEE}"/>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E00FE8C1-7FB4-F70A-8D80-BA6C92532569}"/>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01DCC2C7-4AF4-6F69-12A3-20FE0D38AD77}"/>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8E1B8595-DD79-38A0-25EB-0B74EC10F936}"/>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2AC02D04-90A1-6573-D76D-86B9F00CACD7}"/>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2327B388-AB13-F07C-3CCE-92677573A86C}"/>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13C9EB44-3A28-81C3-B55B-7598609E3631}"/>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302B2D74-E679-6A1A-5C33-E45628FB4202}"/>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31C7D9F6-F21B-B5DB-8311-E524D10174AA}"/>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754EE7F8-7434-A1D0-0438-04E717B79BC8}"/>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6EB7806A-1EDC-E063-1B16-5001A5A1AF4A}"/>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667B4FC9-ACA7-B3AD-8389-5B7FBC0C95E2}"/>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887241DB-2166-93E2-08B8-FFF3542B69DC}"/>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88018991-6A0B-CDD4-C661-2F7809F89B27}"/>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E6AFEC14-3AE1-D9A2-F850-890976B0D1B0}"/>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9B121221-4949-B21E-6C04-DDD599DDE20E}"/>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487403AF-FD31-D7E6-FFE0-B2CBFC9901D8}"/>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BCBEBF17-BAE3-75D6-552B-3E1C5E794D2F}"/>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48F6B651-F30B-5DB0-6A2D-594C8B73354A}"/>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74986841-942B-6FFC-0D42-93791E446537}"/>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2B57F577-243D-2D75-271D-468EE2BF45C9}"/>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0439B380-2D65-444F-C42F-06CEC5EC1FB1}"/>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2EDE83A8-BE8B-F71D-9D2C-68FE7B10F41F}"/>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851E0167-55E4-A479-DFE1-E790F5B6D501}"/>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2542421B-E0A7-5F6C-08AE-44020B07D969}"/>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5D8EF518-349C-A19E-3AAB-498AE99AD203}"/>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A5DEC3F8-36A0-F638-0609-F14968CC5B17}"/>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9FB6A85F-2F13-5068-05BD-C763B0A018C3}"/>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621B6729-C448-147F-E95C-4BA679BCF97B}"/>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D973DA7A-A4CB-01BA-F005-15A8475016CB}"/>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5F66757A-72D4-18B8-5480-21A5B4FCB97B}"/>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3766DA49-1446-2896-F026-5BC5B1364937}"/>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DD8C95CE-57C9-5D5F-AD86-577D356B1D2A}"/>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B4802AC7-24D4-1E90-4190-5EECB61BFBD3}"/>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C17CA7B7-0CCA-9108-A67C-E8443CF39005}"/>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E54AE0FF-E844-6A33-7C64-E5ECC1FF3050}"/>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23680185-D671-D555-8D24-FED90AD1E716}"/>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584AD87C-AAED-6857-B9C0-0F358EA7FC4B}"/>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E2BEE9B7-FA75-1811-C870-2BFC8E64FAD1}"/>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5DDB3007-5AA1-5DFE-4F6D-79B5523B2BBC}"/>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1DFFE3B0-D12D-202D-42AA-14C37342319D}"/>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E3B1602F-6DCF-5B8C-AEDC-D762B0DA167E}"/>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3569AE00-0AFA-D935-EBCF-6A980F6F5731}"/>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16583DF5-7C55-8D22-7339-9BD23D27A775}"/>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0D3EEA73-8E67-4829-C01F-F6ABE43836C7}"/>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8F8C5D33-C4AB-27D2-823F-D88955DC48A4}"/>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0FF474AD-ABAC-694B-A0AB-CF2D19DBD448}"/>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66F49F6C-7E0C-1D15-E8E4-A1273B83A16E}"/>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03FD807B-B790-138B-533B-C2DF8B2F4B66}"/>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19D049CF-0870-163F-2DA6-08B33C4D182D}"/>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E533FB4B-6561-CA19-1ABD-3BEEABC77289}"/>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E1EC7D25-6E0C-1420-F230-E996452AC958}"/>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B17A1E53-26EF-C860-0A77-4F8F77A66067}"/>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B05AE7B2-BC53-E0EC-3EED-370ECD398A5B}"/>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B94F1E14-2F4C-F851-5D47-C2629AF300C8}"/>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A7C353ED-0494-E7E6-8F87-17C35CE1D0F1}"/>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5C9FC679-3450-BA18-C688-47F30D8A2DC3}"/>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85A4FE25-51D8-3FAB-04EF-17C6D0FAA718}"/>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DD053172-E8DE-37D7-21D8-DA333A63FAE2}"/>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5525FC2E-2AB6-AC99-72A6-3434BE3AE1E6}"/>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C2D1B0AC-5726-574F-BCCC-DEA850136B2E}"/>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B9A096D9-3826-518F-EEB1-68362373071A}"/>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6A24F869-00EF-BF02-DA56-347FC53D145D}"/>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862AC34D-AED1-7C62-AAFF-62583AEB1038}"/>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E31345FC-A416-6501-7589-6F2C7E2C9A31}"/>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6D02AB5E-9AE4-14B6-F83F-FA9806842DE9}"/>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B78774B6-19CC-AA90-C190-BAA14417B155}"/>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FB52BE93-36A5-693C-AD89-62C41974B8A0}"/>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2BBF3A76-DDB2-3054-92EB-6317695EF6D6}"/>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C35A64D3-A585-A2C5-1484-442755A70D3B}"/>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A08C8FE7-B46F-E3E6-BB97-667665136455}"/>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0A74A5E5-825D-1DF1-11CF-740EEE5FBBA5}"/>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9B8FA875-2AE2-B6C0-C691-DD88E1FBBA89}"/>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3251CE5E-F8D7-23BF-7B7E-5EE6FB75D0D6}"/>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5EC128AA-C415-C952-5E78-1A83FE745E63}"/>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1D6E3290-AB0A-5417-7DCC-8152B503D793}"/>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85159C36-C60A-2E65-D223-B4F9476436A8}"/>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50F30063-54F0-2C14-6ECA-B4051DFE59B1}"/>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9854500C-2F6C-6640-4709-69186F0C65DB}"/>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DD9414E6-7A70-A783-1C30-4EA1C3714F37}"/>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126BAF88-E75B-0B77-4DFD-A2BF8E8F880C}"/>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A2AE9353-361E-B913-826B-C4C818FF6F51}"/>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3E262B3E-8E16-B166-64A6-03A1CB7411D5}"/>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0F036F84-95A3-E4EC-2665-C679AEEF4B03}"/>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B3CB21AE-88EF-5547-F5DA-8ADA4E4177D2}"/>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EE135527-F209-0F8C-D6CA-2C39D949598A}"/>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3EE68357-AE60-10EE-F977-66D533A79597}"/>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A89E5B47-D2C7-0F1A-8755-ABB630902AB4}"/>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8D339B58-A507-7AA8-1DE2-B6C15011F677}"/>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2D4DBC59-081D-E540-CDB2-AC80C70C658F}"/>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4F54DB8E-02E8-2FD2-97CC-2EFED0BBB6CE}"/>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2F6540AB-0CF4-56C9-D27E-73C03F46DB62}"/>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54A30FF8-EFEC-87AE-BE3E-34C950E99F1C}"/>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FFD0AB28-7018-0816-C025-E8836005EA3B}"/>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D5E50F61-24EF-1C24-8A6C-80E01411FC7D}"/>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042DD8CB-84F7-3A27-6166-92B093AD5A03}"/>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03DA5DEE-F03F-7F71-13D5-FF25C60AF33C}"/>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49D9785E-27B2-1452-DE30-F784D37266A9}"/>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78504E6C-EA2E-AB77-EF86-64FB72C058D6}"/>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27A8447C-97EB-B82A-0D48-702A40D1C6FF}"/>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32AEEBE8-A778-2DF9-2833-06F24201649A}"/>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46CA6A6E-8FF1-74CB-C876-96267B2EE697}"/>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3EC7F772-54C5-BCBB-3251-106CDAD6919A}"/>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A1DAA534-A4A5-B555-7EE6-66A1DAC8F8EA}"/>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F16DFABA-A311-E745-E529-D5D6955D793E}"/>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BA47808E-CA99-5A8F-3519-8A4D164664C5}"/>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5EF796DC-473A-D223-16AD-7D7DB2DD639D}"/>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517943A6-4F34-ADA3-9737-E944C1D5F7A5}"/>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BE3E8A03-656D-4368-8460-A1C615FC5B9E}"/>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52134FF0-6E97-1EFD-FF44-52E6DAC74747}"/>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90B1C450-8DDA-C51A-49D1-4735023101E9}"/>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EC8BB8F0-9EC9-0EF8-B3DF-D8C5F7ADF8C8}"/>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2FEB287E-7E7C-EF1F-08E6-8577B0E046F3}"/>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4CD16385-58A7-CE54-20F7-59DC8ECB1A42}"/>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8D918CE6-4835-E503-1F72-E0D8C1BAE645}"/>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02192FA8-AF2F-4B1B-6E18-6B5DC2C0EBF8}"/>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0617FB1C-8CCA-B926-7787-DE5250027A30}"/>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4E6EFBAB-4F7F-297C-D89A-7770CCCE569A}"/>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1FFA1F68-6C03-5818-2881-ADA11B2AE147}"/>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E7B20DD6-9519-3954-4F60-88DCEB8FCC9B}"/>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CB3120B4-6367-6C41-EA96-E5A5FAD1DFA4}"/>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F2088660-011F-5041-963E-11907C49C6F8}"/>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8259877B-01FA-7592-F8E7-7BF4EB2C15D6}"/>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A72CDF30-99F4-53CE-7FA9-8774B9AE74C2}"/>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4E6F448E-8F9B-6F7C-3180-F0E2712BDB4E}"/>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CB25AE44-BFCE-F128-76CC-4A364B2F1834}"/>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5C5D4160-D921-40B3-1342-EE9F0C078B01}"/>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7A764465-0E3D-A8BE-78E2-943ED0BCF683}"/>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5DDE492D-2C11-A1BD-D013-89ACDA7EFD83}"/>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232F07AD-2848-13FC-15E7-C004370662EF}"/>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8292C6DA-50C6-B4A6-2D58-16D577269F67}"/>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F35DCFFF-F5F6-9049-2B75-E915CBDD6459}"/>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19181D2B-1F37-335A-B98E-5E98AEDFB45B}"/>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1FCA1FCA-9836-89C2-E57D-54883F217FD6}"/>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59915A25-26CF-B9D6-508F-DEC34B820DBB}"/>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62E7E328-5C29-A045-3EA3-35F311670456}"/>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82FED8A0-13F6-91A5-F51B-F99ABE2E09B5}"/>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3630A9AB-DA82-CBBE-C840-6A5C0B21A088}"/>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D9D3EEF6-95CD-20A8-C35C-94615B067E28}"/>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CA8D3F5E-D37E-40FF-55FF-1396EB8BA0EB}"/>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90FF1718-0219-D642-63D4-D14C1A2040A3}"/>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DDB947A7-7F72-62E0-7A33-7BEEC08458D3}"/>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5646B31B-1AAF-E075-FE15-6745BF1A0D6A}"/>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CC25793A-CACE-B3DE-54FF-8566ADF1A07F}"/>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A8EDA4C5-60FD-82D8-7760-BA422D784A82}"/>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D9002911-A6C0-8EB7-73CC-5B54F8ED2C1D}"/>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321AE661-3A04-0D5A-8AC2-AA8F5850C6F7}"/>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27CDC162-1F16-2582-CCDB-5BCF85807986}"/>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41BB36D8-C852-6AAA-61F7-743F07B9CEDA}"/>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21A4F571-0423-0538-08C1-507F90339EA3}"/>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7F672BF5-1AC4-48EA-D337-8991C77F7117}"/>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B2323F62-00FF-EBD5-6433-D389C43D95B6}"/>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75816704-A60A-28A6-CC66-B9C493736E1D}"/>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63DE7975-F47E-74D0-1CB9-BE4FCE1061C5}"/>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670443B2-5F02-971D-B104-42485DFB2BBC}"/>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BE7688EB-F425-C20D-1680-B62273356719}"/>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116A307A-A42B-B082-0E0B-C54A6F494C7E}"/>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549C1B54-75A1-346F-E38C-ED8CE9FE347E}"/>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31984776-B5FE-4212-BB83-B01E180C690F}"/>
              </a:ext>
            </a:extLst>
          </p:cNvPr>
          <p:cNvSpPr/>
          <p:nvPr/>
        </p:nvSpPr>
        <p:spPr>
          <a:xfrm>
            <a:off x="11211513" y="60828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6670232"/>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8E28-2FAF-B453-2157-DE54C8BE85BE}"/>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0349A8FA-CEF0-1884-A273-9E4970883EB6}"/>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0FDC8F96-F21C-64AD-6C63-90EA210832C0}"/>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CA57C700-DEDE-912B-7123-9547A3E7E9B2}"/>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7B03C83B-6467-9DAE-C083-F1CBC853F563}"/>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4C7ED4D-DAD2-D903-E287-049DB65BA451}"/>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4CB5A3D-9001-7375-9422-D5B8280DAEA6}"/>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DBFD61A-F2C0-DE4B-EE8A-D4474D8C5ABB}"/>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AD94D89F-B841-42AA-C9D4-869B83C515D8}"/>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B27C7BAF-C585-9968-43B5-4F30E66B1629}"/>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39373D74-907C-136E-EDBF-9B3312935FBD}"/>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55ED6E63-68C3-4B8F-6ED4-F005D677982E}"/>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9751A9ED-9B20-EBD9-4F34-388481B49E61}"/>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3E2A265B-3F44-FF04-E973-178631554FEC}"/>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0DCF7584-D833-C492-B308-4790D7409721}"/>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92068517-098F-B8E0-B1A9-2FACDF321277}"/>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9041CF66-BE8C-7C7A-264B-30C0DD8BF6FA}"/>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5CB5B50E-E39E-CC5E-EE18-9FB36990BEB8}"/>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DE59797A-EAC2-C3C5-7623-AC2E886AE4E4}"/>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0D00C31A-8923-4552-358A-AB6BD8A9A546}"/>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1733D8D0-50B1-22D4-58AB-C08C69C969C6}"/>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D857CEC8-3491-2096-E609-165ABAB38A57}"/>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CCC4D0F3-7A8E-9639-FB8C-E6E5AD74F2CF}"/>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F311BCC4-38EE-83A8-FCF8-CF8DCD0A1590}"/>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9F43C516-2AB3-60B9-8C4D-0F20DF7C5D8F}"/>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BC96676-543B-A501-47BB-B90039917654}"/>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AAB27DE3-96B4-8187-8451-148AB74D5077}"/>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59796700-C667-BED1-D932-F5A12C5EDB5C}"/>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C9E910D1-43F4-9976-16E5-F1366CBC3697}"/>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330E143E-68DC-34A8-0F76-C30C23172710}"/>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A1302C30-3DF1-3F59-9019-212DA2A603EA}"/>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D16D6A1C-3B45-41E7-C700-2A03372D7E98}"/>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90609D76-DE52-ADA2-12D3-72716921B561}"/>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4B964C45-54E8-AAF3-BFC6-64DF3721E6ED}"/>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0D5A7C97-A647-030F-0FB3-BF0428C07F81}"/>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F7842CB7-6A76-625A-FFC0-5AC9CBA953F9}"/>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A224EA7E-67D2-049B-B77F-3906E9D9D3F0}"/>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C039E50F-77E3-6635-B5AE-01009AE3207D}"/>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C8E0EF81-9295-450A-F341-1F9815A66670}"/>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363387A0-47D8-247F-A5EA-F0F54DBFA8A7}"/>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962D6F26-6A5C-9F97-6B5A-5224BA28A685}"/>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71877742-5D80-1FD2-A290-758B47EEF9D1}"/>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B9F2CF25-CE5E-1330-62F5-DBBE306F2432}"/>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288D271E-00E3-B767-A196-B25720BDF744}"/>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33098878-7981-AEF8-2E64-BC91E4D86DA0}"/>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5EADC8FB-F436-2E58-11EF-A798CDDF44E1}"/>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C62C445F-3E17-46C8-464F-1C0471490AA2}"/>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89A1CAF5-0EEA-C57D-9DB5-E2CB7199F0FA}"/>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33AFBD96-2A96-01F7-3812-C2FD7290592C}"/>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7DFA18EB-3BD0-72F2-6919-78902D1B2A24}"/>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89DE4B58-E37A-B06B-5F34-BD217FEC203A}"/>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ACBB9637-19AB-4A8B-311D-0FF359B1DD25}"/>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8DC03A89-0B94-7971-B6A1-2086A1CA939A}"/>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C01FE1EB-4ACC-0491-BAB2-57A8CD56D676}"/>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01788A6A-CA5D-AB48-027B-8564737F38E5}"/>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DBD81C9A-2AC6-EDD2-A880-971E8B089FD2}"/>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90C18CC0-18C1-1F7F-467F-BA8109A92E36}"/>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51F7683E-E6C9-E41C-BB2A-FA29537C3C1C}"/>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80A771EE-8CCF-F9A9-942F-5EEC62C4530C}"/>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C9425054-B4B0-8240-2978-515C11B1F4BF}"/>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DCA7FD53-AECC-2D33-A14E-9E27EEA9FD19}"/>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23DC1AC3-1A71-F91E-B2A8-E51841684AD9}"/>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FE2108B1-3040-6F24-812A-D43875518021}"/>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FE44D037-6CD6-C1C1-8CB6-C6BF48180AE8}"/>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E3446223-DE8C-683C-FBA0-914C95F4846E}"/>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A4C76DE2-5AC0-64D6-B007-1C482BDB3191}"/>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10AAAC25-4E79-208F-3F9A-C1EC15195547}"/>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613F2628-AEF7-3204-376C-E110A7F4F2C4}"/>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C1A5E501-EE35-FB87-7D6B-4A1A4C836391}"/>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A15E7664-0E9C-4971-9C9F-AB3625829594}"/>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308F0902-1897-DA7D-F02F-60D2B20DAABE}"/>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499F4145-66B5-6820-E189-D236D18BC307}"/>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7646E763-44D4-856F-09C5-5BA5C4A3A3D6}"/>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4B35B0FD-C930-808C-37A1-7A7F9CCF1201}"/>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D547E2C4-7C5D-81DC-284A-F23AA1DE9FFA}"/>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68610FCE-CFA4-3727-C112-ABDC41154311}"/>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0CA1491D-A255-CBD5-E535-7529210FF261}"/>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21C67295-C0E9-A657-96D8-BA4D45615A13}"/>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D1D29633-557E-556C-1DE9-EDF8EF7CCB1F}"/>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6EB383CC-0DFC-2BEA-0CE0-53446BB81CF3}"/>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EA429AB9-86C1-14BC-85CC-F810C6A41D24}"/>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80A887C6-017F-902C-182E-AE998FF72B70}"/>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5B5B1AD6-E295-742D-A564-70F30D34CC3E}"/>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94910C53-D237-60DC-EA6D-E74A4BD10070}"/>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EE5BFA98-BDD3-2719-450F-E444C0046146}"/>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E379A86B-FE46-E646-77D9-DFAC8DC31D91}"/>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CEB05779-0EDE-6D33-201E-68286F4C200F}"/>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F90163F1-3DCC-FDE0-8A40-E52921B3B781}"/>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1F7D4132-9CDA-F638-999B-D0AAA97906C5}"/>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787BDA12-17D6-174F-084D-C6B1A7192515}"/>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9D5929A5-21A6-9977-AE78-1E44CAB0893F}"/>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25929831-25D2-9729-1214-2FAB05C19D8B}"/>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CDE5BFDC-DBF6-C29C-4894-25C2E4AE3734}"/>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F64D8522-C317-D531-2CCB-DF51E9F5F6BF}"/>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3AE3D9C7-53B3-21CE-BE2B-63C099542E1F}"/>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C601F014-8EC6-391B-2048-BEEA6CACEF5C}"/>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4A6FF5C2-EF79-2FE6-7907-788BA2158089}"/>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1DEBB993-58E2-3816-724D-A6F2AB8C0F04}"/>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C2EF9D9C-426D-56DF-AC0B-2E6E8390157A}"/>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000A005C-093A-19D9-3F49-655307E6E4F6}"/>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1A72685C-4FD9-05E4-29A0-B55EF222305A}"/>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51D8599F-E199-43F7-B5C6-54C048F44A90}"/>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AE39A20E-E41E-53EC-76D6-25A693FB38E7}"/>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C4951BB8-83BD-51A2-9550-0A92C11524F1}"/>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4DA52C9C-AC06-C8CC-F708-03E87F9F277E}"/>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2ED43C07-81B4-9C99-E865-1F246F432F25}"/>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8E7B416A-D1E5-37FD-39D2-48BCD40C564E}"/>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9D663D73-E174-BB13-3112-067364FADD68}"/>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E50EB81D-96D7-C7C8-8D4E-1D0D6C12C08D}"/>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0A828E01-1EB2-E764-B5F3-F951412C2B01}"/>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B9B78B71-66E5-0C33-AB1D-8B7D3338F165}"/>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56C94FE7-EA59-6C1C-967E-278466A52099}"/>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779A36CF-1A95-05CD-77C3-26E134ABABBD}"/>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6E1C55B7-E3E8-35A0-E5F6-ECDEBA312E5C}"/>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1738DA7F-1E38-0722-21A4-6DBD9AA749A0}"/>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ABBDE819-913B-F558-BCB3-5D37EF68CED6}"/>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ED96EDFE-4A8F-5BBC-546C-235A569C29D0}"/>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ABF03422-7764-64BC-237A-7C66CE4A0013}"/>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D59CA9E9-30B2-6E3B-2E4B-1FF179D3AD21}"/>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76CB1232-3BC2-63A2-7646-02F1B58C2912}"/>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67542C84-F050-E167-3075-27F3A7B14F5E}"/>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F16BACA6-350E-710B-0250-428569DA6C00}"/>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F33F0EF3-A501-FAF9-5283-3D7970DB4C09}"/>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41A3D24A-402B-FF8F-B11B-F9AD8A92CEBD}"/>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9FDFB5D8-CB09-83B3-D7E6-D2E7C4DCB753}"/>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DD03214F-CDF0-A3B3-802A-4FA2D9CC3909}"/>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EA63AAFB-0C50-B9BF-BD7B-31C3A853D7E8}"/>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D438C14A-074A-8291-54A3-FBC04F7B9894}"/>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B540C035-BC95-7EEB-788C-05F7C9EF6E52}"/>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7F30F5F8-4227-287A-0672-54C6FAF5FC9B}"/>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8641ACED-6973-6727-760A-66AEE5B30BBD}"/>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98906735-B4C6-BDB2-632D-995ECF583B99}"/>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76FE2AEF-7AD4-7EBE-B22D-B1A245FFA072}"/>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E8C7FACF-D2F1-3FC9-67CC-C936DEFC21C9}"/>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2682CC88-3943-94F1-7280-D9CB4235A370}"/>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A4FA4C1A-9948-3EF0-B3CF-53FB4D2B199F}"/>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99626338-FC9B-60C9-16CE-2319987162F3}"/>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0A695079-7EAB-F98F-E890-704E59123AF7}"/>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6377D83A-19AD-A9FA-36A5-1CBBEE676407}"/>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DCEDBE15-8923-910D-942E-D31CD5C21131}"/>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485F7587-4163-872B-B4A7-9F20179176A4}"/>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3DCF8F9D-E62F-C705-9A05-709C668539E4}"/>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40FFF609-36CD-6FA8-6D6B-2B87CA37AD6F}"/>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7DBB449F-40CA-FA15-D7AA-06C62E28222C}"/>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5D28696F-AC9D-7926-4395-327B6A5F857B}"/>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545B8A83-89F6-A733-C249-C5D4ED41F556}"/>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83A67083-106D-7751-DF74-6A608E09DD16}"/>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805831C0-DB49-69D5-0811-16FEE85FB300}"/>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4BC593E1-7734-6176-B84E-992C2354D22C}"/>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4D408C25-4B3E-BCF9-5FE6-417C2570A1AA}"/>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0F6890FF-B398-596C-D643-52B2E086B4CD}"/>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E7CC6CEE-76A0-9508-2A39-C8DC817FFAF6}"/>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E2656469-7BED-161E-3691-E73FC4E547BD}"/>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D47A14F4-0DA0-39A5-6BFC-200DC03936A8}"/>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E0C530C6-6B4D-1853-63EB-D8CF69A57C4F}"/>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B121966E-AB82-BD7A-624A-16452D766166}"/>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A3A989D5-6097-2B79-6B32-5716594B5703}"/>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F81F4DF6-854C-CA93-C9EB-187448E89A16}"/>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22863516-231F-52B5-845F-150180594070}"/>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B5C430A7-C627-0ECA-84FD-715F5CFF05BA}"/>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82200ED8-1EEE-8698-25B0-BB737851FFF8}"/>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8879FEDC-67C1-F25D-AF6C-C7A752A01D68}"/>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DCDA885E-44FA-E4C8-F3CE-FD74F0465A32}"/>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42B7B905-E4D4-70B0-77FA-C7877FA5FB63}"/>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CF40A35C-D947-F246-FEEC-48B9398CD87B}"/>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5CED8E49-DED5-2D01-8D45-8A3CD9E86406}"/>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D6BCF86A-B70B-098A-1B76-9103E14EC014}"/>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4949E04F-89EF-54D1-30EC-8A989F5E9849}"/>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54C72260-DD5B-A363-8DB3-11309A042BCA}"/>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39555BED-0F94-D339-6AE4-64FCED7FA893}"/>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DDAD03E9-AA8D-1219-75AB-C9A9389EA9BA}"/>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4094993E-99B3-2262-5A45-5CC95EAE1DD5}"/>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241D2DE7-66D3-B0C8-E5B6-E4A36C9383ED}"/>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E2C66627-B38A-0D2F-80D1-3DC80EADC7B4}"/>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DBAA90CF-4E10-E380-6EFB-3F75033EAF62}"/>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D2C147B2-11D5-4C72-8576-C6A4A9625422}"/>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CF11B5CC-A21B-EE12-4118-1536FFA85570}"/>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0ADE3364-4AF1-D5C3-4F9B-845511ABC10C}"/>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DEDBB283-0B02-C962-C8C1-76ECD6925CEF}"/>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D2AC5189-8D74-B379-8BEF-31AAC3F7F673}"/>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61AC283E-5D56-68FD-7EFE-840EED347E48}"/>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6F8D4E4A-7841-5201-9003-9E0267C86360}"/>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A3092CED-CC48-BD4D-5BF8-7758D68C2544}"/>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853582D5-4520-B9DC-0A2F-3F62D2790A8A}"/>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FABB3AEF-4324-1E56-787B-9DB6034D1E42}"/>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B83608A0-EB29-47A7-64D4-4699A33268F9}"/>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1DD619B7-ACFF-8BDB-3EBF-82A6DC8DF5BF}"/>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909C2AB3-309A-0B6C-FF90-06383FED2275}"/>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FBA83734-BBB0-806A-A8DA-278C1DFA0EB3}"/>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14CF1083-4BA5-E228-18BF-E76FF83EE4F6}"/>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3EEDF41C-55EF-FB22-52F9-3B4760545E07}"/>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02229B86-9FD8-6469-7C49-00D763117347}"/>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79992AA7-DF94-202B-45E5-30CF983BA1D1}"/>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FC02120E-07F5-3426-84E8-62CE6F010DCF}"/>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C0549394-DE56-E89B-454F-2F7921F81431}"/>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6FCFDC6F-0516-1472-29DD-E4626450DF11}"/>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781615CC-F7BB-C82E-B369-6A08FA8CAEE8}"/>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43935AE4-06E3-794F-43D2-6A5342C27AA6}"/>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63BF9C82-4772-67E7-ECE6-CF470AA122B9}"/>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D6EA5C77-5FEA-4ED7-40E8-624A5727DDE3}"/>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2761B3A5-682A-5522-63FB-66D6A45271E3}"/>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71C185AD-917D-0870-653A-25172CE3393D}"/>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EAD363AC-83D5-A54E-E4F7-828AA2308E29}"/>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3A769688-1F2F-E39A-DBD7-EA406D26530E}"/>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8E38A139-2ACC-030E-ED73-A616BDFD2655}"/>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F0BCAAEC-7960-8038-FC2A-58C5FB76937F}"/>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2E77DAC8-D7C5-9BC7-7760-43F7D089248A}"/>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1D456E56-7962-9B88-7E9C-B2CBC12FDA45}"/>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8FD73A86-8ACF-AB4C-CD2D-E8A4ADC1784F}"/>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B067B0DB-CD4F-1470-7298-65D45B4C2FBD}"/>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5ADB0CC0-9A33-EFDC-93D3-CE2A962E49FA}"/>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93376727-2358-1799-7586-6B783C8A3D7C}"/>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BD7F095C-CEBE-2EB1-94F1-6D4756E4325F}"/>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5C4DCCEA-6ADD-14DF-8448-C9E4B4694D50}"/>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77E44465-63F8-CCAD-9E2A-CFB134A42C5A}"/>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E44CCD3B-FF74-5B29-23CF-9D4CCC577453}"/>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BF35A102-0BC1-2D7C-A8B1-5C5CB1CD74C9}"/>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8BE762A0-F3BD-9D05-EF52-5941A6C9EBCA}"/>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4DAB1FEC-B2A9-5E73-C5BC-42BB35F8CD3F}"/>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1DFDB22F-530C-DBC8-DEBA-662AAD568CDB}"/>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CF5B06D0-1C8D-AB6D-88FF-E4EE33267C8D}"/>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C6F301E9-C03D-F375-A8FE-C2CC4839BB99}"/>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1C56A99A-915E-0D5B-F39C-78C5470DF388}"/>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D1AE4867-DA49-D95D-33F5-E23642339E8A}"/>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A4E1BDE7-7D1A-5185-8107-3E9284CA2C14}"/>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35EEA079-7529-EE64-0AB4-A1994B87A3AB}"/>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14417049-A27D-5440-39DC-DC298B183C62}"/>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BC93ACF9-4032-1218-6FE7-0A012880A8D3}"/>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9094A604-2B3E-B9C1-78C0-21028E122496}"/>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8EEE0134-7ABA-5A8C-D135-6D69DCF07DA1}"/>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2EC3B896-92B3-42F9-8DA5-1097B61663B1}"/>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4ED15998-AA0C-A228-95E0-DEF7DFE862EC}"/>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C2B3EB9D-A249-408A-27FC-BAE4D1895F0C}"/>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5673C687-DE68-0C6A-2540-32260C730F40}"/>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06CF2926-0E05-44EB-F897-A06EAFA3FD49}"/>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F07550FC-B9B2-2775-DC5A-D81B94382533}"/>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8988F288-4B71-D9E1-3D5E-37B53D98E62B}"/>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606B7088-EA11-C84D-B364-07154F9A51E1}"/>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EA0E3209-0CC8-80FB-AF78-5883C0A485E4}"/>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61B7E95D-69A1-4756-DF67-FD9812162D5B}"/>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F81063F4-2682-2381-1D8E-56AB4EFDF047}"/>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409E3A1C-FE2C-E490-C518-851318CD88BB}"/>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72C2B656-515D-9C16-060A-0A4009821180}"/>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0AFF25C5-94CD-D635-9986-27DEBB6E42D4}"/>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767FC376-575B-600F-B5BC-49D46B1BC26C}"/>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76157407-D32D-1DE3-7DA1-0B4C999382A7}"/>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4C9985A3-BFC7-5BA5-93FC-1D202AC43C13}"/>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C4EC60E3-06E9-AE4E-AE34-E3115C5695FD}"/>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364ED4C1-8AF7-F1C6-51DF-3695725C2ECB}"/>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B86B3F66-8F8C-B373-5188-D4E58B25408A}"/>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8AB2C57E-077B-8650-4897-565A8CD6C464}"/>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4EFB2A5F-FEDB-2B47-43B7-3128ED031082}"/>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68080E80-5EC7-1DF4-3086-ED8882E81675}"/>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3AC4E19F-30FD-29F9-EEDD-73774C89143C}"/>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CE4A012F-24B1-975A-12C6-D530E48ECED2}"/>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FCAC2B7E-0417-026E-659F-9FE9ABDE13A2}"/>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E304E749-C9E5-5674-EC0E-83AFE6275304}"/>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778A95B8-BDB3-64E6-03A1-97F665DA1D4B}"/>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1E1F04C4-27A4-64B0-A0E9-64688F83A070}"/>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C1C20BBA-8538-B9F9-5B1C-9A9647B42329}"/>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947E3768-0A5C-ED14-4F21-1A4544A6971B}"/>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97F3C719-0FBD-528C-52C0-A2143859D4FF}"/>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C1904317-820A-4D5A-B1BC-2B03EB07CFCF}"/>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972240C3-2B6E-7E23-5E56-5E0AFFC891EA}"/>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2E0064E5-5424-3597-6492-236ED567D917}"/>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FA4B4C54-B45E-2655-7836-602876A65269}"/>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A2D3C153-A57A-FDD9-6F0B-E141F80CF401}"/>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CC13D97F-6040-1034-D689-8AB6F4D2B410}"/>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6AA3EC8A-AF1E-842A-FC14-4DDD141CAB4E}"/>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8BE36779-0069-F408-9F1C-2C195A31172B}"/>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0829DC64-DC59-C1C7-6A30-ED6158020780}"/>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1B019545-DC89-F936-17C2-48EB89B9EE16}"/>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EF1FAAF8-923B-6C8E-7C9A-EA55C93DCE0F}"/>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1128334E-5A4D-40C6-454E-C08D54031D43}"/>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56B7B9DA-C60F-F728-C2A2-C17789A41883}"/>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5F215680-2202-2C7F-5907-254C7F80C6FA}"/>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A6C535CC-B2B1-26CB-6E26-D521FDE4A739}"/>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6546AA01-6956-BEA4-ED53-A7E73C70B3CE}"/>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CA3CEE3F-8C51-727C-48D4-A8861AAEF805}"/>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84089214-F5B3-0F6D-F789-F100AE8B4282}"/>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3278288C-6444-D0DC-CED6-4EDC1462100C}"/>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8FA76CB6-638A-9651-2BBF-96534F5E32DA}"/>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D1813DAB-E273-6B0C-91C9-CD9E294B2599}"/>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507A2DD1-FE6F-ECC5-5EEF-70A064B3911B}"/>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2A06581D-1A41-C633-0531-10757F97C977}"/>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33B4FF5E-E2F6-1B1C-3236-864C452FE1DB}"/>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0EC9AEFA-EF88-E6C4-0EA7-C878AE3FCC6E}"/>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90766B4A-9546-DE5C-BBDB-60E37E5A75FA}"/>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8AEDB699-6FE2-3B8C-B9BE-716B2AE345EA}"/>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1855BD11-B419-BE60-995C-80213625D664}"/>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5EACBFB1-B614-5744-D39D-8ED66AAD2C6E}"/>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0AE638E4-9F7F-8C43-DF19-0A690F602A67}"/>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64F44C5B-0F86-0E99-C7E3-B03814B40FBA}"/>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5B1368FD-9527-72FB-BF08-E67526630D62}"/>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188E088C-3CD0-B992-2991-2466A45C69CA}"/>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AF76BD3A-2A1E-A8E7-3F5E-FC4CDABC8CE9}"/>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6AA4EEE7-D9BD-4A9B-38D5-825745E8F766}"/>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9ECCAD12-1398-BD33-37D6-7E01214854B6}"/>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F4C0AEE3-BA3C-D6AB-6343-214D7E3801BB}"/>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B8D81B97-37C2-139A-4016-553B78F01BC5}"/>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6BECB24C-9049-3C77-C49E-7C1A28815E3F}"/>
              </a:ext>
            </a:extLst>
          </p:cNvPr>
          <p:cNvSpPr/>
          <p:nvPr/>
        </p:nvSpPr>
        <p:spPr>
          <a:xfrm>
            <a:off x="11234663" y="39765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05366172"/>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75EF0-CCB9-5E03-6D50-77E9BC3030AF}"/>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D6A34006-ACA5-2FD9-A554-E198AB86AFE7}"/>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312B868D-392B-12F0-9650-C6F1B0F8C504}"/>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ED51C576-6AFF-EAFA-31B1-4A3E377D7616}"/>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DC41D010-0F37-925E-604B-AC9646749EA5}"/>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F32D80E-7493-BDDB-99F5-C8509CD560B1}"/>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C1BF65EA-CC36-B271-4A66-577677540D3D}"/>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EFC32CAF-AB2B-6D76-6FDD-EA4F01A4CEB5}"/>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9064F3FD-1901-A868-F58C-FF280E4B08F2}"/>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36A1F851-D7AD-CFA4-91F8-0CDFAD3E5629}"/>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14515E5A-EFC9-ADAA-7D8E-BFC1E5F0F5B5}"/>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6C30EDBF-9805-A83F-B9A3-5016509B90DE}"/>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ECADB3F5-72E4-42BC-F821-24EF554AD5D3}"/>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29E97B46-38CB-1D2C-9F32-8C7EAA4303EB}"/>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11FD470B-0138-BD2B-9125-29D30BB1CFEC}"/>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E7671821-E453-B12E-BAB3-6ABC4C909068}"/>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C7D0F253-784B-CEE9-2C5C-DB0B9DDBAC09}"/>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8EC2120E-49EB-FA7C-EA7F-F8D57B32DBC4}"/>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E6F9732B-9EAF-D0DE-0EC0-48BD3B41284E}"/>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383D9D90-AFDE-C090-A202-F71317A2477D}"/>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EB3FB502-906A-4D1B-96D9-EB2ADFC85BFC}"/>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EAA16CDF-63EA-8048-1048-45AC98B8EEC0}"/>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A73391CA-6A66-AE61-9E5D-313345DF15A2}"/>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B772FB9D-3A54-1CFE-18FF-4B5B50F50188}"/>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05CEA78A-98DB-23D6-8C34-3B47429F9539}"/>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CD0DEFAE-309B-8026-17B2-CEE75B0AE042}"/>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C9102E21-0368-4D16-1984-481A2D7354C7}"/>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5CE601AA-DDD0-A87F-31C9-9881C3BE6FC5}"/>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A69FA6E4-3238-18F8-D95A-A0F2E84781F5}"/>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92CAD881-777C-CC2E-A150-973D8A120E21}"/>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D979995A-E7D2-F2F5-AA62-67427F172CC9}"/>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F8DC5311-0ED0-6386-90EF-DD28B90CD170}"/>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626AB883-421C-57BC-908C-CCD851B4A8DF}"/>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BEE934A7-367C-ABBC-DAF4-4019AF2FA4D5}"/>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DB787D74-01B9-DD45-2387-D733F2AD1E30}"/>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8FFF07C4-B773-4225-8028-01AEB8552F33}"/>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D215F847-9A5A-5316-E9CB-FE131FB9D994}"/>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291884F0-E366-8A98-F397-75406642305A}"/>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B48767D4-4B34-E2C6-E035-7B5F5EB5F299}"/>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F9E2E479-2A22-092A-1FA7-2D49C21716EC}"/>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6966D252-05B1-AD6C-9CA0-E020A3CF2735}"/>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42D32EB0-B26A-7932-DE62-59B9052B30AE}"/>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4C73FDE9-2684-6E07-E514-FC258331BFE3}"/>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57362EF0-782A-6F52-AC5E-B1DEDD7DE1F9}"/>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F65DAF4B-70ED-1066-500C-6E7083C76628}"/>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4D9D011A-71C2-FFCF-1FAC-BA29E567E3B3}"/>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F4C46899-C2C2-A26D-4DF9-37545B141AB1}"/>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5A2CDB36-7BF7-1CCB-468A-83C76157542B}"/>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D1454B1C-C4DC-65FB-8A0A-AF3ED0DF59BC}"/>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AFABE542-A083-40DF-74C0-043A7043A79D}"/>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B444192C-CDD4-5D9D-C99D-C6483A39A803}"/>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2B58C30E-A184-4F2F-BCB3-C98CC9429D47}"/>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1B78E9CE-E42C-38AB-863B-841785A1C0D4}"/>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5074F572-1D8A-D1CC-8831-CD4A7772254F}"/>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C834AE99-C12B-822B-0A08-AF68C7A34C09}"/>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94E6B9EB-CF9B-4BE6-B983-8922F5BAB965}"/>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19CA4857-6712-1DB0-DCDE-3ED81F7F9445}"/>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DB730573-54F9-A972-C719-51F90726257F}"/>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54A300AD-6082-4FFB-A66B-F23D0BFF2563}"/>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6F1AD68B-B5AF-EE94-7C62-ED5AD0456A37}"/>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D5674891-139D-C56E-B24F-F3768F14D1C7}"/>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92D40C6B-3A6C-1B54-DC13-790ACBFC065C}"/>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76127925-F803-314E-B4EB-4F765414EB3E}"/>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1422E2C0-3881-4850-F763-3071D5CBB081}"/>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F6D8717B-88A9-FCEF-3C5B-14682B0344A3}"/>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000EBD38-2E76-4464-A07D-4ACE2C9521CB}"/>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F980A8BA-496F-716F-27B0-621EE3E2DD99}"/>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DD4889AF-B2F8-5BAE-4CB4-FC97DCC723CB}"/>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51474A2F-10EF-B468-A133-56942B5F1B72}"/>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996071FC-EC9E-63A9-7BAE-DCF2FB33D331}"/>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F4E2BC65-93EA-B477-460C-2F81879C42A6}"/>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BE815937-A1BE-FD1F-03F3-85482C64FFDE}"/>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5A432059-A8BC-F9FF-8B7D-EF1C5B85E12D}"/>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39CA2AD6-88B3-9189-2020-CB63D271AAD4}"/>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1FA6E5ED-106E-7A93-1B75-AF5DED0D9CB1}"/>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EBAF92F2-6773-DF01-4736-30BE4FC31AB2}"/>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1B3CCD1E-E729-760B-273B-4D7F256DDF1F}"/>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9CD7DA93-31F2-FC33-0D81-BA772E65920D}"/>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9E56D3A4-9BF0-F9EC-EDA5-2081B6898627}"/>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9A7E715A-40D6-D385-55F8-FF4A3E1EE13E}"/>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8E00A4B5-BB69-BB5A-04B4-01A8E9438600}"/>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D6285108-A4D8-C433-1142-7AFC83A349DF}"/>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625CC498-1CC1-631C-F49D-2187EF6E7D69}"/>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4C327344-29A2-AAF2-5CF8-C1AAC9201F2F}"/>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FB6262F0-3CBC-3EF8-70E5-FC30EE997A85}"/>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94F9C1EF-56A8-5EF4-2C8A-3B5168A83117}"/>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60304775-2A85-3306-3C63-9DD84261B43F}"/>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4D8D2216-D1FC-809C-2016-DAC7C0455E8E}"/>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160E6B46-A05E-397C-FC1F-C83894E97B71}"/>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3C6C0486-FD73-4D17-B6A4-79C403D7661A}"/>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6668D271-BBF2-0704-C0CC-C24C8C4272A5}"/>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791DC933-7EC4-E383-8B5A-56724C1F4AE7}"/>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E77B8102-F3EC-ADE0-EC66-03CDF11A5442}"/>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02B876F6-213F-F149-6338-B2D690EA073A}"/>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4094F00D-3A19-46F3-FBDF-95867E5AEC18}"/>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53AD8AEF-F2C0-6CEB-3055-C47489CBA1ED}"/>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4CE0FD51-BDF1-4085-C8E5-02AAD2FD1DFE}"/>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9F4B52F4-9521-B66A-CCBC-113ED2288CBF}"/>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5FACDAC8-3B44-002D-8790-02FE06409FE2}"/>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DC0C5B1C-10E2-8DCB-EF34-8E7302C5A227}"/>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B2D558F8-9928-C274-EF32-736647771260}"/>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223EED31-6C91-9984-88F9-4096304E05E0}"/>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30CB0093-9606-5072-62D4-E18DBF4130AC}"/>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408813FC-7FCE-6578-04E6-83805C91CA6A}"/>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F8485ED6-E32E-099D-C1EE-D42029E9BD7C}"/>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ED86005D-CF7B-64AE-3510-10EEF78D1FAB}"/>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11EACE05-735E-7443-652B-A03F8C0E23C1}"/>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94686DE6-228A-AD8F-D7AE-0759248B4B3D}"/>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905F6E83-D91D-779B-4D27-6775AA4435DB}"/>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DCC80D6D-0AE6-8760-B31B-8C35B37558F5}"/>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5C171EDF-BB07-E006-BD7B-3D0901DD264A}"/>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82C337D3-FC2C-8CB8-4801-29AAA86C159D}"/>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AA0381FF-9AB0-81F4-9D0C-265B93717228}"/>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4075CAD1-185F-D78A-2105-F648751894B4}"/>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6C28A2A2-56F0-176E-40C8-3F0AC166DC33}"/>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7F63223B-30BF-00EE-E558-3551780F86A9}"/>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712D7892-4C8F-E4EA-EDAC-3D02B46785EC}"/>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BF29FFB2-5BDC-275D-ED75-94594803C6E9}"/>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BD9D5BCE-3E57-E595-E287-1B574C4BB4ED}"/>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EA0D3C88-8944-E25E-0F0C-FDE7FB6D0231}"/>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7B68FD24-F091-0428-359F-E2C5D3D91A4F}"/>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63CF7DCF-3FF1-96AA-49CE-0BF4A0E5513F}"/>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E029CB97-2693-45A7-2DB0-6CC1E2668838}"/>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AC6B115E-3FDC-7127-5728-D0F68B6F2D6C}"/>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143B6C1E-4534-894C-8C71-3167F812A6C4}"/>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E235D5FD-6227-D70F-D30E-ABE0187BFB65}"/>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DAF135F9-87E7-6911-7BFB-605EA2CF6408}"/>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7CDEEDED-63CE-48E0-5F20-EA2A124245A2}"/>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9123D072-B566-1DE7-8BB5-32E60FF98877}"/>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24AED7A6-FD93-D61B-CD72-4DD07D1CC86D}"/>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0842ACD4-E7E1-4507-5603-EE51B407D4DA}"/>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4C989F5A-9ECD-546D-28DF-03250D29C1BB}"/>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8631E34A-B58C-16D1-523A-3A2F111A6340}"/>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EA46E484-70F7-E8DA-A09C-B55FB476456C}"/>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B4CF01E2-9DB0-DD10-56DF-F2BA1CC091B3}"/>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65046D78-C4E8-0BE7-E88A-F85FDA78F444}"/>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C7233899-D2F1-6220-7C38-CD0531B03C90}"/>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E9E78B66-CB56-5100-EC53-803DE00C50ED}"/>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50BB44A5-5BBD-298D-65C4-4D5EA53A5B8B}"/>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413562EB-D7C5-F868-722D-7165F9FD1CA8}"/>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05D1F045-A110-A326-1AC8-0A27464F34C8}"/>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854994D4-64FD-6E6B-E5F4-4FC3D09CE4C1}"/>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3B45E8C4-AC79-D691-7104-C0C3A3E41309}"/>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EC1A7B0C-A8CA-FE9F-D665-A6CAB5B78D8F}"/>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1C2C24EE-2A22-33B1-5F42-3B48FB2860D8}"/>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E85A6B5E-FF79-716A-C438-BE199906DEB8}"/>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B1E1BA44-6EBD-4A5D-E629-07720AA614DD}"/>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F7C4C74D-34C2-4A28-DE00-1E9DE2B0E680}"/>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BEC8A643-D52F-68ED-855B-F9756CC0AB43}"/>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BC13B63C-92B3-230A-601A-409D28D74A1D}"/>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C9407B5E-0D5A-A972-D5AE-BD01F80EC1B3}"/>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7DDFDAD5-4BE7-578A-5746-C131D3E4C192}"/>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30EAE7FE-1324-2CDF-433F-320F79BE50A9}"/>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93CFFAF4-8C75-1CD5-BF6B-FF4ABE229854}"/>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1B5D1434-209A-7E08-2154-6A1A3EEE4435}"/>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1AEB3B9C-710E-11FF-130E-4F5B4E5FCFE9}"/>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1BAA5C28-8DEE-BC1C-3257-EB0D1BDBAD99}"/>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CBD43588-A319-0916-9895-82AF54688BF3}"/>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23D563F7-1253-ABD2-AEFC-9DA603D96180}"/>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135792BB-3CB5-88F2-C563-8C460909A061}"/>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60EC28DB-5812-A45C-EF73-D9423E1F00A2}"/>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EE018646-4DDC-BAB0-D5D1-822AA19E34DF}"/>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1090025B-ACF9-C889-3EA7-4D8F521447C8}"/>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5644D348-83E9-E14E-B762-28E32B815DA6}"/>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7E65C77E-ECD8-F7ED-F682-A5FAD910FE1E}"/>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96FB5F5A-E227-19FF-682F-C6B6A1BADA62}"/>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691D998D-DBB9-FBB8-0D14-7E974BCE7281}"/>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7853BA7D-06E0-C858-9105-DAD09EF1C15E}"/>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FC8D968E-0633-8B68-D1FA-3EEF194B4323}"/>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9F3F58FB-D4B0-69E3-E055-8E3C37669D1C}"/>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612091BC-A987-62E1-F188-DF5DF3D86677}"/>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5E9A5362-29E1-2D42-B366-CB1BAA36D67D}"/>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0AF3C181-EFFB-63FF-3391-98F1B3DF31B5}"/>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ED4AFE3C-B98F-02A3-AF04-131233603FE8}"/>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46F7A836-FF06-A148-A4F4-F6410A32C1D2}"/>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01D2FFE7-8C42-65B4-3BCD-90DCFE31D2CB}"/>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9C4996A4-2674-053E-8095-770511D45BE6}"/>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41D4F473-58E4-ED8E-F81F-4E96AA9FBD4D}"/>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9A4BC644-AB8C-6C15-3E05-0C9623609D1F}"/>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B0D29027-8ECC-6889-1032-0E417445CBF8}"/>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8E91CB29-80A5-2DFD-2A09-B6A659EC766A}"/>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E90F3A46-3A7E-F062-CE18-EB22F5A00A46}"/>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F85B50D8-D536-23D3-8170-EA6DE440CFC6}"/>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A8074D3C-BCD2-3995-0DD2-D3011E14CB96}"/>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C402C343-29D1-0A07-DFDE-0840E5827A75}"/>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7BB4F0B4-E0EC-845A-086A-5D40D62D1E38}"/>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6D441C08-0DBB-D97D-C99B-CA6890A2E649}"/>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8BC09C44-1601-E804-D55F-166BAA93F7D3}"/>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ABDD4876-6834-7DDC-DA6B-78F40F5E669D}"/>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BAD081CF-F920-67F9-06E9-C20ABA153C64}"/>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4E31E296-EC55-E654-D3FA-2C1258DDEB2D}"/>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DB75FD1B-FDF5-0883-D54C-E00C488B1160}"/>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969CC5AD-1AFB-0748-E164-578448936218}"/>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3EB4F1DF-06CD-7F9D-9255-B6F98AE52F70}"/>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875E30DE-C8FB-E966-99EA-88CA4D4C02D4}"/>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9038E375-D6B4-B2A7-D3C3-4A1ED79DB574}"/>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F8C6025E-07AA-39BF-D3C9-04C7D35325A5}"/>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2476E0C2-0C3F-F18E-892C-A82B7DE93222}"/>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76CFA613-2994-75D3-5404-5462542675DC}"/>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246E5308-146F-18BC-4CA9-D343AA205BDA}"/>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F1ADD2A5-20F4-4A6D-74D5-AAC4B9DA28EE}"/>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1B818A2F-809F-AC63-2FCC-F4455DD61EA3}"/>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97902455-17CB-1FB0-7D09-D5D4B88BC6A5}"/>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2C731D70-F2F4-61E6-E41D-7C2B1939CB90}"/>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2CE7A73A-06DB-6F6A-71E4-E177C69CEEE1}"/>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094D4432-F879-731E-796A-F33DD660A290}"/>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B1F6CC75-BEB7-0270-A0DB-C2D973BFB540}"/>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2FB1C0AE-A63F-1F3A-70B2-758095903BA3}"/>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2EB1ECEB-2612-D734-9F73-1000067519F4}"/>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6FCE0BD0-C128-8097-10D0-641839C7FA8F}"/>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88FBEA59-AECD-47A8-85DE-3B40C1BFD1A6}"/>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EE4CD9B3-7348-17FB-B251-B92EC8225C44}"/>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471BEC26-F05A-266C-7FAF-88DE29622212}"/>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5312BB49-6DB0-40E9-F177-D88DB3EBF807}"/>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4D506E82-3A4D-F660-62E5-B1678982A4B2}"/>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C4E048C8-92E6-027A-BF3D-A92CE084042E}"/>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9A518547-4EFA-CDA5-6272-66B7F8E48831}"/>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DB34DAB3-8629-6B2F-5073-C5010A37FDAF}"/>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4663FA6E-0588-397D-B5AE-66431B2223F7}"/>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903E93F5-6238-3099-2ACF-1E587E5E2F05}"/>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1946F0BE-4B1C-5534-766C-546745B0414E}"/>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233AD888-07BB-9EF1-91F7-2E98948B16AF}"/>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A6769057-F1EF-3359-8D69-8E72FD4226FE}"/>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1A7C2E40-1D59-B2E8-2DCE-4DF8F191C979}"/>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627D5A24-4B96-D363-A35E-31DA86785BF1}"/>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C0D9CEAD-9031-EF00-3AAC-3F1F2B356103}"/>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66DDD5EE-5CA3-C905-CEF7-BDB759AFF067}"/>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0B7255E1-A327-1B29-01F9-480512AA9048}"/>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7CC5B426-05C3-2A74-9090-2FF313E5C0C4}"/>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98D3F150-655C-583E-F24E-8A68965A8366}"/>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0ADE3887-7279-3150-C585-2BA13ADB8EE2}"/>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333AA3B2-89AB-DEE3-4064-CEBA03E47431}"/>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9F7B50B5-88D6-7887-F299-990E97564194}"/>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3C4CE80C-0FB8-46DD-3BC4-CB7007C77EA4}"/>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7CFF4318-75B2-69FD-C9E8-1CE74FDF7A58}"/>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08DEEBD6-C443-9287-C21F-79B13FB8F087}"/>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9D7FDEEE-A5BA-3ACA-681B-9FCD5F0F317C}"/>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EEC1C0B4-B274-91B6-9CFD-CF92C43F346A}"/>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E23475E0-62AE-05EC-FB69-7586FD8C5920}"/>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C300EF06-9EC8-D5CD-6D29-DEBAAE4A5187}"/>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B9BFACE8-9F47-FBFD-4AA3-2518EA4876AC}"/>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EC578A27-A68D-3ADE-61D1-C91249DEB170}"/>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68E0B4E0-3F99-A95F-11E0-BD9CD37C99E8}"/>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E3DC9891-5001-E699-59AB-7225E923297E}"/>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7037F928-8C02-89EF-BDE0-DEE442712939}"/>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311675A3-E66C-1223-56DE-47CA6918DFFB}"/>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7DF1F1FF-9FE6-59FF-A0B9-4AD9FE575A1C}"/>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14737869-2AB4-E8C0-5213-71D593F10B38}"/>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4B07413A-BC75-554C-A046-DFFE859315EF}"/>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B1D71D6F-F3DE-FA35-2552-F5A349ABAEC3}"/>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5E70792A-152B-4DE7-E3DB-8D08B7C9CD9A}"/>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0FFE9710-1F0A-07D3-6A65-75E9181B173D}"/>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7921C7E1-DAEB-615A-916A-AD0BABA39E7D}"/>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E6AC0D49-F11A-68DB-1EEF-663ED34761EE}"/>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581670D4-6336-E09E-9490-E3EB9AEDEF5D}"/>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8CB153FE-981E-C9EB-7959-FBC78AB23E3D}"/>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9BB44C36-8E9E-90E3-A926-2743CF70511F}"/>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704E2674-63DA-CF71-FAD0-E52E4225BFF3}"/>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ECCEB320-4E6B-0DDC-49FC-64DECA77D537}"/>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A7BC486A-7A74-8DE2-220B-8758A8E1F1A5}"/>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E249D292-BD41-1534-4F9F-AC2ACB9381EC}"/>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0D72D43B-F843-6751-1C2D-5354FB41EB8B}"/>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3DA52069-900B-6A5A-8501-7776CD198E12}"/>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839BC92E-5B96-6DA5-84BB-406307E2C413}"/>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1BBEEE00-F4EC-06E3-9F96-4318D0C36FDF}"/>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16BD6E16-BBA9-6CD2-838F-2A41572C9958}"/>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43F20C5B-810F-910C-46A2-0BF95C5BCA44}"/>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5EDBB851-AF92-5EBF-DB87-4184FC02117A}"/>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B938328C-1CD7-FCA3-79E2-8E9BE8AAA4C0}"/>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A2C7F653-E06F-7024-FE71-8E2E6D432358}"/>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F339BE85-C22C-FF2C-F6B1-1BCE822AACE7}"/>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FB28060D-78CE-24CF-5312-F918FE34DAEF}"/>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755F43D4-6C07-6E4F-6A61-0DE796B6FD0B}"/>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C89CB7A9-71DF-28F8-DDB0-FCE78319DF9C}"/>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89401846-F028-33D8-A9B1-ED4308F8E043}"/>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C19AC875-E8E2-0077-8CF2-41DB38A2415F}"/>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71DB1F31-9ACD-FC0C-ADD2-9AB98D42673A}"/>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065EE424-1ED8-DE86-5232-AA4F4597B13E}"/>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1ED60006-787C-0567-FA02-49B30F473C6C}"/>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84170F8E-6C94-965F-83AC-D04B3AB2C245}"/>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20974C4A-096D-62F7-ADCA-C02BF5112E76}"/>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CB1306F1-DFC8-E455-293E-DF8ED9EEDDD1}"/>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E39D322A-316D-2FDC-8517-7CC04E1C018F}"/>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99E13241-823A-BDDD-7C30-62B47427E789}"/>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4DB1F317-13C2-12CA-4071-68A4E4FAC107}"/>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9E6EFD08-CC85-FA6F-3650-FFEA5125F294}"/>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7FC91FBA-7B1E-CA83-F76B-FE9C2CEA87AE}"/>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67978287-18EF-572D-E448-85DD0597BF88}"/>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E7A22C42-EA86-8992-3FFB-0898622877CD}"/>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C84EC8F6-57B5-A65E-0A40-C78F134165B8}"/>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822762F4-159D-F84A-DAB9-B33165FD5323}"/>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9B23985E-B1AB-998E-63C3-BE997048F86E}"/>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7AEB3819-7058-521D-6599-7C0231CD6F4B}"/>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32879CA-7AF4-47AC-0A9C-7EBEB72EE684}"/>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C4D3DE96-1E2C-E096-CFC5-01D0CDD35930}"/>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748662E0-4F1D-6841-745B-2A4C13D023DC}"/>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0088B6DB-F9B0-69F2-0B6C-F88B619FCEB5}"/>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0D95FDA2-6810-EC09-A3E1-EB87BF5545EB}"/>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F52E69FA-EB94-D7DA-6AA3-167324C714D4}"/>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3AE32CFB-92E8-7669-C57C-35E6EBE30172}"/>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89447177-DF51-BD4A-8CEE-1283AB6F37C3}"/>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587411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EB0F-8C7A-5148-60A1-81E48863C7C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B0542A37-39E5-81ED-3960-682E8B96DD64}"/>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0E5FA9EA-E75F-F826-6F7D-950D4E6FA044}"/>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27E64E06-5CB6-5DBD-B5F6-02292D44AE42}"/>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B205348-FF23-908E-2EB0-0BC21B1856C8}"/>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B8B27D13-A989-CAEB-8350-529C88EB3566}"/>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F5E7671A-E369-EF42-F1B9-0522C3A54E23}"/>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01A98ABE-FCA1-A655-EB5A-FA4E40070B27}"/>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22146282-D274-45DC-1BF3-3EA7E81EC1CA}"/>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DF06E35-E7D7-4564-82B5-5419859AEDCA}"/>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6F1CDF76-F4DF-CA94-86B7-9CE571D50E05}"/>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93C30994-BE77-C033-DDC5-049AC3BDA773}"/>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7AA6E668-25D1-47FF-AB56-B9F6F20CA33B}"/>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7CE60769-795C-2CD6-C716-CF8AA503B1CB}"/>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1130AC4A-07E2-6233-EA90-F05D287AEA7C}"/>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DA6BBF7E-683A-44B1-2D98-624D10C0625F}"/>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7E1B3DF4-EC5C-2F50-BEA8-373B88903086}"/>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6AB86C85-472F-9841-2F0C-E83471734E63}"/>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F1D21262-FEC3-BE2B-D374-A6A62ECFCAAD}"/>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ABCB3B8E-317D-3D2D-B662-7AC1C19046DA}"/>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8EDCC91A-1536-8323-2497-0B73763CB4DA}"/>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9C28348D-F9B9-AF22-AD4F-0F5A8B9766A2}"/>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2DF52596-F9BA-F468-C540-85038FB93610}"/>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602156D3-3930-2307-B75B-2B106E112A50}"/>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9DB8751F-9324-E615-0D77-4A95A6FDF41B}"/>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652415BE-771A-E065-EED0-8CE4B89922EB}"/>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047A0639-311D-8E9F-2EC7-4C591E52D63E}"/>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4B9601EA-C28E-F16B-DDE9-36731E12238E}"/>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53EAAF22-EA35-D352-259A-AB2BB5172815}"/>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A3A84027-4EB1-2754-F1E0-1DA0F2951679}"/>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5F618F59-640B-802E-0845-ECDB172DAF95}"/>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C0512F2A-0486-1E2C-E2DC-2A3143302E73}"/>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F9B7E324-FB06-32C4-6A9C-5626B321173E}"/>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E918867E-C395-9E12-EAD8-1210B2899F03}"/>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7DF2BDC7-9046-7C92-3C9C-8036D0BC2043}"/>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D8BBA84B-09EA-94DA-774C-FE019DF12CEB}"/>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1B31788F-8765-3EFA-5FC3-8CCC204B11B7}"/>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3CD06D9A-88AD-8EFA-6A3B-9C0974279D91}"/>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701E6D13-3D7B-8028-80BB-4296C6234892}"/>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F633DAC9-6F42-9A62-2994-D9EB97365622}"/>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707CC63A-45AA-C8B8-DEA7-9C3F1095E59C}"/>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F8935C55-6140-865C-C8C5-A94F5B0E4D03}"/>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8148F647-0131-9B15-DE34-E653B79DFBF0}"/>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E2280D43-3041-A2CA-401D-AA00A23F3C14}"/>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42DBF0EE-CE3C-FE1E-AC6C-972CABB16A41}"/>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FCBA8CCF-2076-700F-0742-C66FF5C10BF8}"/>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B4C556B8-F136-4248-4E1E-73176D895C45}"/>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63D69F2A-CC2B-09B0-6752-5B120242A7D9}"/>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118E6586-4CF6-2F1E-3F07-52A0CB45E273}"/>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234F767F-C972-C049-36BE-75901D197B9B}"/>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87C299FC-52F6-215F-12D4-EF9DEC8F089A}"/>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BAFDCC69-D256-0066-1BA3-CA0586749935}"/>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1705DC13-A3D4-BED5-8320-4B1753CD6772}"/>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7C1C033D-E854-D123-13FA-04A2B56F02FF}"/>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69D6362C-A090-AD12-2BAA-EC133D83469C}"/>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70FEF63E-3D1B-C064-26FC-D3022F43659D}"/>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31EE8503-B22C-C03B-E237-AFEA74A92C29}"/>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ABC205A3-4A2C-B69E-5E5E-5709636D4240}"/>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E49341B3-B3D8-0120-A792-10EAE945CF99}"/>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14EDC6E3-B39C-50D5-ACCB-A41C0268F604}"/>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2EEDA365-E756-31EE-C8D1-E2806EDE93C8}"/>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5AACA0C8-1980-631C-4C6D-C1C61440D955}"/>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25D23C3B-754A-3957-9A59-9F2A13712422}"/>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AB1A31B7-952B-8185-3873-A15F75DE1841}"/>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AA6F08D1-A289-F36E-1CF3-3013BDA16DE4}"/>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ED504987-426C-353F-1A19-5F50797C9C47}"/>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8B0D92A7-58B0-3E6C-A287-39FD65720964}"/>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65E10957-DBBF-AD8E-13BC-E7F74F0287E9}"/>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E3579E39-2986-D721-59B7-05A8355ACEAA}"/>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7C535D5D-027D-B801-D81F-2DFA89486540}"/>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B641CB42-D443-DFD1-3107-DAA2063273A9}"/>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244E2117-95EE-03E9-F91C-0D0B5304AC90}"/>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47EB5833-04D3-FF04-B5D9-9964F8A22A74}"/>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F3A47C55-DBCF-AB11-3A59-5BB2C43AECAC}"/>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D4F58B79-AEB1-B3B1-4CEC-7D60B4A50C6C}"/>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F937BF43-847D-29D2-3BCB-5175DD4BA6C2}"/>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02891DDA-7EC1-98EF-C854-9DA0138CA24A}"/>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B19C65FC-C98E-FAE3-786A-D368DC391DC7}"/>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54EBD5F7-AD19-C889-114A-AACA3D7811C3}"/>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41568A62-5CEA-6A99-5660-EF7055440D38}"/>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B00DD878-491E-CB40-3CF7-6B997AE00842}"/>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750D5306-8453-365E-790E-35FEAEC0BC55}"/>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8D0F68CD-5F1A-4BB0-8A28-DBD67EFE6908}"/>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8E5F0E54-DB51-2A62-CC82-96111A4A0CE3}"/>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D20BE411-EC19-5612-1779-EA19A5647533}"/>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7E5F0824-F2E4-CB78-5672-CB9F77FE5038}"/>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F739C8A1-F409-43D7-896A-B33EDF648790}"/>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51AD05AA-E4F6-7FE4-589D-1303373FCE72}"/>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C359EE44-8225-678E-470F-DADDAD10D153}"/>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F5537DB1-A6DD-B799-0510-CB3E29399088}"/>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706ACF36-AE8C-03B4-5FD3-B4E7BB52AA45}"/>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762C15D4-4450-F502-D8D7-E3014DF424FA}"/>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A685599E-7464-BDB8-64AF-E2B4C2FD1BCD}"/>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B3F4A78A-CB43-CB9F-5F24-7CE2D2EBD90A}"/>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AA4A78FB-0441-117D-EAAF-C45400FD8F2E}"/>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DD59650C-D609-2DFE-C3B8-4C1A167483E1}"/>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C4CF81C3-A2D5-1EE8-BF00-EFE28404658A}"/>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D2583630-55D9-8B87-F62E-C2318F1539FB}"/>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FB241D13-6ADF-CC6A-89D3-D604D034E022}"/>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D8335CD8-E045-D522-BEE9-456E8A73A182}"/>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F39024DE-4BC7-BD5B-1DEC-2A3E5CCE5372}"/>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35090C5F-502F-E0FF-CD37-1D3F14517685}"/>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395E3D3A-939F-6FC3-7E56-E0A9471B4EE7}"/>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750CBC9C-A93A-2610-5BCE-BD9EF92657B7}"/>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ED272615-4A02-EFBB-44E9-64A861885976}"/>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5DB26FBD-27EE-E1F1-3640-F365B92608C2}"/>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62F3A521-3BE0-333A-CB1A-EE2A046CFCB4}"/>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9A71C829-C551-86BA-6EE4-81D6D4772289}"/>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7FBD0B73-2C86-4B68-5D9A-C7902C0C2B03}"/>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A26559CB-FFEF-6A8F-3403-46036A8CCC60}"/>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8AB2E6E1-A551-9F2A-4D28-006A6EB9A1C3}"/>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30876D4B-C0E4-ABBC-5840-A2DF971C4F57}"/>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DE022523-049A-DFFA-7031-8A833F25FDCD}"/>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EA90DCAF-69E7-8F70-5FA2-328DA1C57CFC}"/>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110B1275-B9C7-0A7A-4A90-336570B4F202}"/>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A5540A09-6F03-D2C7-4AEF-2CAADA740562}"/>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6E4C191B-6E22-4816-392A-6EA31E7403BF}"/>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23434346-A0C9-55CD-6160-C3E4FBFD1203}"/>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F10C6EAA-3681-F7AA-EDDB-839EBEECA3B1}"/>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5669D344-8BA0-1242-34E7-9C231773AF88}"/>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EA29EE68-A66E-456C-3BED-C3157DBF74E2}"/>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03DEF523-E08C-F4F6-7E11-96620CA4E525}"/>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A4F3B558-CFC2-8D35-D84D-F6F107F0D6E1}"/>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0D716322-CE44-AF66-45F4-798065663448}"/>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F5CE12BE-7FC3-FB6F-B588-696E86DE896C}"/>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8D24BA99-39A7-A5D8-FA1D-7B4E35F1489C}"/>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19CD103C-C4E4-60EA-3BC2-E830826AAF35}"/>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55C53941-A28C-3E3C-32C2-3ED452DC9746}"/>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BC565509-0D92-BD06-A8B1-10C44C176B0D}"/>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1E6F66A0-CCB0-308B-F7D0-301E352CAFEE}"/>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03FCB32B-57E9-54D9-46BA-F8169985C3E6}"/>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375EC049-1D93-C65A-FAD6-503CFC573D30}"/>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47A82A48-6282-B02F-7AE2-53174F3B6924}"/>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D485203D-3D75-F20B-3532-BDC7B9FB83F4}"/>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0E06340B-9A58-C4DC-CE14-B815286FC72B}"/>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BDEF1661-4000-4F4C-0AE6-BCF7CD528D1D}"/>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E4F2A69E-414A-778A-78D9-377C5D2A754A}"/>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1A90715D-6C0A-2252-77B5-6048D1992840}"/>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5ECAE275-3ABA-BAEC-37DD-D666B67DEBD2}"/>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C302AD68-DF92-2092-A3F4-AC5DCB5CF5E1}"/>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7005647A-E465-7365-5295-1747F5FC64A0}"/>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6D4DB35E-A92D-1DE4-ACFB-96823FB9AD9C}"/>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E41F931E-66D8-4A5A-3141-9D80A9FDFC18}"/>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361DC51A-4711-AE91-0751-08E2697EFFE9}"/>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D76DD61F-90D6-ADE4-17F2-B2855E0253BE}"/>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23D1B7A4-B1FE-AD84-1C4B-C58458906AC0}"/>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903B82B4-8A4C-E2D8-7885-7120992A7E7F}"/>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C5C84E7E-C5CA-026E-A41D-7FEB4BF0E6D9}"/>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0EDC1D34-F879-BE7A-C5CB-7C54B584D322}"/>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F0315885-B744-D588-2FDE-394F7DA0ADB3}"/>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831DF8F2-CB50-9BC0-3FB6-22B4E3B5993F}"/>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FE2FA9EF-34AE-9C85-D04A-5E1062665445}"/>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3A756043-A80D-475B-AD53-91D5C3C89FD6}"/>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398C7C37-9308-9814-581E-D15FDFEF9897}"/>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F56E110F-6944-F455-90BA-0F531C9069E9}"/>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742867EB-3E9A-E320-3D6C-2838C705651C}"/>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FDADA95F-1095-77AB-DBE1-1653A61CA0DF}"/>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F4D56F95-8312-A877-4838-F9900FC10B59}"/>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30575019-5D6C-801C-F1B7-897015B92EAF}"/>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8DD3931B-23E3-131D-67C5-726970FC3A82}"/>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5BD6E8DC-9A0E-94A1-511C-FD572155252C}"/>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EDA0BAC6-521E-B777-8332-65DF9782FA3B}"/>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7AD2D6ED-E640-B800-7B31-F1D45A66CE92}"/>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2309D694-0E42-2A03-D70D-56DF02AB80C6}"/>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5E4D0FB3-9FA2-A98D-E3FE-769283549737}"/>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9FBFB903-EA94-AFFB-0B8A-E2B47D7B91BE}"/>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1D94915D-A837-D826-D71F-C3062DA5EFE2}"/>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C0045B85-3D92-8521-8A55-19B3F67655C9}"/>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43C4FEEC-1F67-54FF-F0A3-E05B260EAC17}"/>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22586B47-C530-2244-95F2-32486C647C6C}"/>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BAF4E059-4A91-86B3-0127-A134F552BF0F}"/>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C2289B38-80EC-A1A4-051C-E4033B904C46}"/>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DD2B5BE3-07FE-93CB-C827-C95A55CB2237}"/>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1B71BFC4-5D48-FB53-1506-98112E939A36}"/>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FA290F61-1341-8ECA-1497-43F777346193}"/>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13A1DADC-896B-EB53-6530-4D7140563F09}"/>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8B7B81D5-A42C-4427-DC69-B975FF8140E1}"/>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BB6B3A65-2D47-944B-7531-81D56EEB0D25}"/>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CFD2B08D-D0CB-5F09-37FB-58D41006A194}"/>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8BB6DCF1-2BCA-667D-8173-F1B50E780ED4}"/>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12A02FAC-2815-7F94-3794-2F51B0B77D42}"/>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BF40ABCD-DA5B-591D-3A34-AF3D23E9AAEA}"/>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D95F1EB5-6945-1A08-5AA2-61F666FDE998}"/>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54716F4A-80F5-5632-0E26-C83CC3E814B9}"/>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71FC4C1E-5521-DA5A-2E16-66B288E17979}"/>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6A759D73-8602-A81C-4B3A-237F6F93200A}"/>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E1588F79-AF3F-7B11-F4D2-41B6248A8186}"/>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0822DCB1-5714-4DCC-0080-0C8D80613964}"/>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3DF9BB13-CE97-ED07-3B07-DB09FD9D3DB1}"/>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5D58253E-C3F7-C0EB-F7DD-2C939C71F0A7}"/>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8D5BAE8E-97A1-BA53-07CE-DD955E73E292}"/>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C5857300-7258-593B-F3A5-7181DD16F358}"/>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1A47DF4F-BF30-4306-6200-8F985C541BAD}"/>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77019DB7-6538-3CA2-BCA7-D2297FBB6418}"/>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BC659CF1-543B-C3F7-8B45-B32B881F2A93}"/>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608386D0-FC25-11B1-FE86-F65A0D124FEB}"/>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96C5D8F3-D5C1-A699-9422-35C85F1AB84B}"/>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4C8A38E2-BC2C-3D4F-2F72-6B2BE99337E1}"/>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78CBEBB0-049B-611E-6442-95B628262761}"/>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56236D7D-B52B-2D03-52BD-AD5FD95A80C0}"/>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D977EE9A-0E12-4521-77D6-2E06B335AAB5}"/>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77F1874E-A862-907C-B8AA-31ED925BEF5A}"/>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D7E62093-96CC-9BB7-7CD9-BCC6AFE3F592}"/>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BB58839D-FDC6-5AF7-D7F8-B25AD1D859BF}"/>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20F2CCC2-3022-0BAF-D3BC-48BD634CB218}"/>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33D9E2CC-6C02-57E1-E1D5-4A65AFF5BB03}"/>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E4D19C06-09C4-455C-9345-C9ECB12B1FAA}"/>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3EFE2646-4AE4-0428-6EC7-A3005025CF48}"/>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DBBD7DBC-FD03-3C43-D0F5-8D576DB6C20F}"/>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46199AD4-8DE9-CC7D-894E-BA178C90DD55}"/>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4D8BB847-FC31-0DDC-4C92-75FD655ED570}"/>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FA4B79EB-FFBF-104F-D4A4-D3096AB8AA8C}"/>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6A37F3BA-A482-66A6-44D6-3F7D2F96EA50}"/>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52C36190-816A-4E3E-7645-C24F0AEBBB9C}"/>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2210A05E-0230-2506-9D9F-AB16A6E392A4}"/>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637A60CC-F6E2-CBBC-721D-5B4A7B28E75B}"/>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64D3FBDF-111A-8C7F-3A91-525B1F951329}"/>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801C189B-20E8-233D-138F-2CB9C5DA8278}"/>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7E958529-177E-7BE1-30AF-891AF0ABA4EA}"/>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AEA2C966-74BF-D29B-BC70-B2F4700F2203}"/>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809E71B6-35A7-B121-7E32-0869ED3596DE}"/>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D72F7EC4-8130-7466-49B9-B2ABD8BCEA7D}"/>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9FB836F0-C100-8E8C-0A51-A3CCBB7CA7D8}"/>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6C83507F-B5F5-5E98-5F42-90F457694BA2}"/>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5D9D6DDE-FAEF-D652-BA8B-04B9F46543D5}"/>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12C34E7B-19B6-AB1B-C539-AC327D3A20A7}"/>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8FB974BC-491A-62F5-0DAA-EE2ADE724301}"/>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8A504B9E-50C1-1339-289A-C49F67FB77E2}"/>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29A29FC3-CE82-15F0-A00A-AA147F94B375}"/>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EB550269-A422-4422-A861-6E16402176F2}"/>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AE983123-4E9C-513E-7176-EDFF22684F94}"/>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1AA23107-3756-CE76-BD19-3BCD02568ADD}"/>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F98BF5C6-6C12-0DB5-F1BB-DDB7B45FB07D}"/>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4EAF2D6F-AD87-334C-145E-EFA77696E2FD}"/>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04DAA2A5-2CCA-7511-4731-720989FFE4B3}"/>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78B176BC-26CB-8D8A-F88A-F5CCF827ED73}"/>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11243738-7FD8-8DC9-3FE2-1D74D5345D53}"/>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7DAE6353-7880-7B9D-3F62-2F3A4C316B7C}"/>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3AA21CCC-A22A-5C5B-7A09-B93E667F4BF9}"/>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42B33AEF-CCA8-273C-B07D-70AB306CA469}"/>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4502999F-416F-125D-F1E0-D6AC903C1116}"/>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55668668-48E8-4BD9-81D6-FC7FB9C0B454}"/>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B544AD1B-22FE-1191-DFE0-65EE6936C203}"/>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333EDA92-E5CB-E223-34DC-6AB84C3D6466}"/>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D181308D-9B63-0DB8-89D6-14E8488BB82D}"/>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C0A38EB7-7272-0661-5846-B78EB2476381}"/>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49CB903A-91DC-2A91-1FFB-3435E1D840BC}"/>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24B1E38B-DCDD-13AD-E9C0-288958344A83}"/>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C2A00CE3-7557-B5E6-3F0A-F6BC847DB820}"/>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5C560BF2-4D4A-6DF9-FFD7-A3B6D9AC8940}"/>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FF066E3D-EA03-FF95-F258-BAC0AC277E5C}"/>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4BA69796-F64A-E60C-2E17-F53FECB569C4}"/>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EC69EA38-C078-BC50-4061-C0BC3B08D58E}"/>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3E2906DE-5CF2-298A-8CFA-5C6201E70C23}"/>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044110A2-C2DD-D333-A9D1-028A7854087E}"/>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84D5A151-9594-16D3-D736-250E2DD60ED8}"/>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98730C1E-838C-30ED-9C23-8A1157F6A86A}"/>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CCDA5414-6B68-7F97-94E5-E51F300DC49E}"/>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A86B3B55-FAF4-0969-EB59-CFA56D79B541}"/>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3D2486A2-2A06-1067-5757-B22B33015692}"/>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CC872B27-000B-04CA-ABCF-2708AABF523B}"/>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52BAF283-D015-B05B-7F99-1E6774CB7460}"/>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ADD65922-1FC6-A335-BF2D-532DA95A153A}"/>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984D2EE4-06A7-F36B-5ACB-A792A11DB984}"/>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20C4371B-E773-F6E8-4737-BEE9E986204C}"/>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D26BB26E-0374-A934-C319-8361ADE997F8}"/>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1173D820-E7EC-4FF4-E02B-3CD089D88FAD}"/>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B4C7A6D0-F8F5-AB93-159E-EA484B9BE945}"/>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2F4E3226-D01B-EF77-1D54-50037D2FFFAA}"/>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4A1AF508-4256-E172-BCD1-1499224FB94B}"/>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A8C4C334-D138-CD34-75EA-613A74942854}"/>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EAA3B065-5B44-13CD-09F0-012E53E8AF1F}"/>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CEB37DFF-8DF0-30CC-7C89-08C732A9C82C}"/>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6F3AE652-2F2B-08F7-8ED5-DE7859004A5A}"/>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B7B21837-95C3-0EB9-4A2B-D61A9F7C7ACD}"/>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D398D00D-A3C8-B77B-78B4-51F9C8AB5FCF}"/>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7B209B3B-6096-EBDD-CCCD-6EE9A3DB0625}"/>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CFFD5B81-C3D2-67E5-5534-1839717AB317}"/>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628442D1-4926-7726-F08F-127A80DD3BD2}"/>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80C56CC6-DAAB-3824-8EEB-5E4B6F5B7FE2}"/>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5E28D5EA-4E2E-9DA1-5C8D-A097C3882100}"/>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EF7A3F11-BC65-ABED-E9AA-3DB4F8A4D24A}"/>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215666DA-99FB-B9BF-9337-AE527AD70355}"/>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538DD421-BEB6-9335-A464-40BBD1EB44E2}"/>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2B78BF31-699B-4FFF-FC1B-185F29522C69}"/>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9DAB8EDB-644A-E03F-FC0C-E563CABAE51C}"/>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A15ED44D-9C00-C4A1-4CC1-BE5F34ABEB21}"/>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BEA2A931-DF61-2797-5C43-1B3BEC619B45}"/>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BB17C88B-E35B-B011-CCB0-5255364978B8}"/>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9BD5ABCE-8DFE-41BE-9DC9-C28D3783773A}"/>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8F5BFDE8-7714-DB74-A26D-49C133D02FC8}"/>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B747A7F7-405B-FA2F-2FB6-259121D75903}"/>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9CBA8BC2-BE79-AFA6-30E9-80864FFB39EC}"/>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C52F066-88C6-62A0-7260-B0FD0F3273CB}"/>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494AB994-A9E9-19F0-45BC-9C473563738E}"/>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079A2C62-C978-4046-D7E8-9E635D04CD9F}"/>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D4BCE4E4-9AE2-1021-1C55-EE2198852F56}"/>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CF1E33F2-0E9D-200D-F0B1-84F87D35ED00}"/>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FF0B1EAE-E5E2-C10B-D30E-A3432F20B79E}"/>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91F6CA78-F6E8-8CE5-55E9-4C5A535101B2}"/>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03F20183-8022-0EC4-6214-4A8495B270FA}"/>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8060043"/>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7D3A-C9A8-1A93-7EA1-2B2A5CBBE4B4}"/>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3A75EF32-D242-436F-6F8A-46C65DAEE905}"/>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BF357CF2-9DC7-CBD9-3C1B-4B4BB06ACA0C}"/>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3C0C25B3-E90B-7FFA-61CD-DAF96EDDE8D3}"/>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7D7DA7DB-EF51-0B0F-7814-7044895742B9}"/>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0F3C2EC6-8108-76BA-B678-BD0703D7044D}"/>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1E2CB36D-6EF1-CA79-62E7-B77CB9B26E95}"/>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F7BEB793-3F58-C23F-F73A-A85E29CDBEC7}"/>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EA0B9092-BBA6-4F4B-EA16-E5901D37441B}"/>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06C2D5C6-D1C8-3E64-36C7-7B8D59496594}"/>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0E807D70-C189-32C1-261F-A0AA7F73C883}"/>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D2B2848F-5E28-7C3C-D24E-2AC2E6F38128}"/>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D8A37869-1D57-15E5-E25B-B6EA355DFDD9}"/>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8342989F-D094-65D7-1F59-AF8365FE79E5}"/>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DD5F1397-5160-8E0E-DFE0-073CE2C9A956}"/>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17B12775-FD90-15CD-E16E-771EB9066E2A}"/>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682E304E-1A90-0FC7-B954-5BD1E360DC51}"/>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43B47E33-7819-9AB0-4FCD-F863820565BA}"/>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17941086-3DA0-2767-8150-189FB3E3F21D}"/>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D9E3D759-FC45-B1F4-6609-9BDFBCA32CFB}"/>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8578E998-AE44-8C10-CC81-37862DDC39F6}"/>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65A5572-AA4C-5880-8261-8FE3D25A5D31}"/>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92A61DE0-A397-7999-6642-FD8EB80A8984}"/>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3705E53E-F097-BFC5-4AAE-A4ACF1D43A87}"/>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7898568B-DF8D-F32D-3319-4CA55AB3BF60}"/>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643B0467-D971-5469-F19B-8DF227413867}"/>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2595BFB7-2592-2E96-92C2-E960FAC751D8}"/>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45D27166-501B-8D74-5E53-F3D42C838AE6}"/>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046BEFEC-6B89-0B91-7EFB-4D9FD85649E8}"/>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56E853CB-12B7-E034-70CD-182EE6EE8091}"/>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099DADD2-556B-B336-149B-5242832C05D9}"/>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A7C6A635-5A7B-FB87-A7AB-E73D220A2204}"/>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F019AA8D-C6A7-6165-86BE-B443862817C5}"/>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75BA3F8D-914B-B8ED-F692-C9BA7E1335CD}"/>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0BE9E55D-577F-C754-463E-A57C687B8B12}"/>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FD57AC04-B92A-EEFB-5E8D-2DD6C7F6300F}"/>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414537C7-77DE-B3A7-71DD-871A8B62F6EA}"/>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78287B74-0F09-5CCA-A205-ADF0DDF5F333}"/>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F4FCB363-2B26-ED90-D79E-B8CFA0A99084}"/>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6BBD8398-C4E6-E58C-05E9-161F8E2CF4B9}"/>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D454920F-5966-8AB9-8DAA-9156F4FB8BDD}"/>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D4178E4D-0A27-5FE6-BB36-173B4FB997BD}"/>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EF5BC68C-17A4-5744-5473-D1E127BF43AC}"/>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DC3DD05E-5E24-081E-010E-A85AAE02A150}"/>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1CE5DB27-AC8E-84C3-82BE-B8C2364DB1C0}"/>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DA3468E1-037A-9AD9-F3BF-237655989B0D}"/>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CEA383C2-4D96-C23E-CE16-377E913703B7}"/>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21D033A3-53EB-94CE-C126-189A62BD2A54}"/>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DF898BCE-E1DA-73CA-EDD1-D85E0271D1B6}"/>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A89FE80C-46E4-E2A3-9036-4D1B74021813}"/>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F19EAAF3-D5F6-EA46-3CE4-2F1F5B10EBD5}"/>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2AD4338F-7A03-F4E9-93D7-54EA0190DA9B}"/>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38888E55-7044-910F-530E-528C7F331AF7}"/>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AA39B877-7E35-3756-2B16-531F8B596BA5}"/>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53ED61F5-AFEA-22BD-DB32-F70ABA6E5FB0}"/>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BF84B80A-E190-E2BA-CC76-F0C2644FAEA4}"/>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B188211D-B7F1-59E9-A50A-BCE8F46B126F}"/>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E71E4BD7-3A84-4DCA-24A7-5A1DF5BFA88D}"/>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DD91EF99-85C4-1A77-59EE-79B5BC524799}"/>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579C4F2C-ACD9-0CB1-D084-A29C4406C82E}"/>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85F15739-38EF-77F1-192F-6868D017BCA1}"/>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B8F668B5-5D6E-1C6B-EAE0-7EC95F15E23F}"/>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B41678C1-5E06-48F8-C1CF-E3433A263E9F}"/>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4BF8AF96-A1B0-5DE9-29BD-D9FADF4BC5A5}"/>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EA6F3832-129A-7F03-5CF2-2CB4765BD3AD}"/>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BFE1858E-0C34-DB7C-873F-0D268F2B3942}"/>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E801EE39-87DB-723C-D675-9D4E96F24029}"/>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DF79DC3A-90AA-6020-D1DD-20F11F60F186}"/>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4C11DC03-8D7F-5A1D-0BC1-4A68E90E7833}"/>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9836DB96-2C22-ABCE-EA2C-71EBC77AA55A}"/>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6DAF3220-0EA7-4251-E052-148DA158EC9B}"/>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191997B8-F073-0886-24AB-58107BB0B3F8}"/>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69A19BD1-89DB-6DDD-9A1C-950BF4BEC9E8}"/>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135B91D7-2BEE-BAE4-BD99-DCD0F55DF1A6}"/>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00A02A27-D7D2-ADE6-48BC-3D995504E23B}"/>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E00C1843-1C67-FE27-5E93-8F6EA00E4B6F}"/>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A49F34E7-BBE9-1DA2-C5E6-E0F3B36FB8AE}"/>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64D9FCBB-1B1F-AECC-DCB3-726FE4581EC0}"/>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DBCF6F5A-E076-405D-9535-530F82949F49}"/>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7FF252A2-3ED6-2FAB-7CBE-FA5D0A7554A9}"/>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4529F5D3-C321-80CD-A9A1-95CF3CF11850}"/>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36BD738E-4043-D21C-E982-EE4B8775DAF5}"/>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873354C6-9F2B-7697-3257-A9C2EC52EDEE}"/>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B50A7267-CA48-EBFF-3D61-885260A94120}"/>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7AF9552D-EE22-F5E8-7208-B7FA3BCAF380}"/>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BA496A7F-B872-B3DC-BE39-C9BB2407BCF7}"/>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163AE0D1-FC07-2A07-6790-2150853DD09B}"/>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615919BA-3084-60B8-3A22-C317D8F20237}"/>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91EB96EF-1C01-00BC-1C57-65FDAD6C4C81}"/>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99FD14B7-427E-3F74-9D3A-3373D89946D4}"/>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A2741DCD-3587-C26D-BC04-DF78DC136D45}"/>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11F3BEE6-E71D-5486-27C2-9F9D0BED5028}"/>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8CDA79C8-816A-8974-44C7-3C76FC8BD22E}"/>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13EC136B-7AE2-670F-CF6E-DAAFD9563966}"/>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27D7A9F7-9258-6516-34D9-DE66C153037F}"/>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B3C94283-B38F-1A33-FEE7-5F492277C605}"/>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8C5880EC-8CCC-773C-5A92-E001E2C45234}"/>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592310BF-B7C5-8FFD-A254-D00869934C09}"/>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0AED47C3-F354-2777-6C6C-CBC1E347C820}"/>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5277D006-5841-5305-B5CC-305EC6536E8C}"/>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71256DED-1816-66FB-BB52-847399B95FB7}"/>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858A2491-13DD-D389-C0A1-6C10724AD17F}"/>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717C8785-F130-5995-2B05-A6828103D06E}"/>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68738004-287D-9B10-9E21-274D9098939D}"/>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B9EFD306-F1A5-CDBE-0380-DA7D74FE7B03}"/>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3AB52841-CD2B-8A95-5233-E8AB5A19ABBA}"/>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B8CE814E-F9FB-6050-45BE-55FB710CDA2A}"/>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D8106354-D020-B9E8-59DC-A2610EF62DE7}"/>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EE4574E3-B7A5-2FC8-58CC-0F00EF402383}"/>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9A31F6F2-232B-F597-159C-0542C5C94B4B}"/>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B2A10EDD-4F93-8D9D-0C39-DEE4C097ECB1}"/>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BCAE8333-E9C4-64AE-F398-028A8269FE68}"/>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F95E124A-D8C2-F31F-0C4A-7D2845A26768}"/>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888F0604-BA69-B650-9ABD-776786E1B0E2}"/>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18FA377E-7469-9AD3-E787-66424B76DF93}"/>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13AD50C3-0115-2D5A-DB2E-A4B16B87FEE1}"/>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B49B6BD7-C58F-6D6C-3EF7-A86FC5936813}"/>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976944F7-5DEF-33F6-529C-D9082E0E6820}"/>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A079C030-D9AA-0E8B-BADD-4D9E1910572B}"/>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38D5B197-0A54-CBA0-5D01-A027740FAE3C}"/>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B427E778-51CE-39D4-388E-7056DFA0B7BB}"/>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DF80097A-DE01-E8BE-FE60-D1B3088119E2}"/>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1BA6CCFB-D130-3F91-706D-6DDBE6F386E8}"/>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224F12A1-0ECC-01D4-C712-96C8E479748D}"/>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E26DBC95-9CE3-344E-C0AC-3747390F4CD8}"/>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F72F44D7-2829-BCF6-EE0A-E3A24B10AFA9}"/>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32C7E237-D9EB-012C-6C55-EAAC0F72EC87}"/>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0D8907AD-36B1-5E14-05FF-115015793AA3}"/>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580DAE05-9F8B-99EB-B6BC-25AD90161399}"/>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8C9EE2DD-A058-85F4-444A-F8A2E06E4955}"/>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49A771CC-158E-D349-BA98-CB95F1A1C913}"/>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ABA6F3F1-2465-9CA6-BE6B-17DD33376EDE}"/>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DB471B9C-FBCF-1E25-22EA-634101879384}"/>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5AFEBC8B-9035-D9A2-BCA4-B4C9A8F580AF}"/>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B37E7849-3357-BED6-DCA3-EFED22EDC350}"/>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DBB2CE58-6050-4220-3AAA-254B47A2482B}"/>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E578B51E-2512-76A5-08DE-087AF1F5F699}"/>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2E3A5284-2A1F-B5EE-4194-57F12502C5AF}"/>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F99483E1-83EF-424A-ACB9-178E132169E7}"/>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14BE7A66-695A-A830-79D3-A3D3637BEE82}"/>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D4B59308-A919-F4DF-E109-F5DB2D42B898}"/>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8F311F45-55BC-6323-0E4E-4E85BB5F79E1}"/>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FDCD7260-1921-A58A-AECA-3ABC949490EC}"/>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6E6FC738-6E0E-4E6C-83D0-3839AFB97C26}"/>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465C13B9-3DB1-B5E6-09A3-0320771862CF}"/>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57E2A095-B981-4A3E-D9E6-C12DB4E17925}"/>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B7CEDD92-DC02-C100-7176-853F29CF8658}"/>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55A77142-F6E9-4CBF-313E-A56599FA27C2}"/>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0CD62C2C-3503-A936-F4AA-458201B044DA}"/>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437458F9-4B4D-9064-F1C5-A71BD3CC8B6F}"/>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6FEA7DBA-4135-C114-21C2-6A7988707ABE}"/>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1538B471-DDAB-4564-BFCD-68B1DC5388E7}"/>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68F28617-B004-D376-F194-872252B55F19}"/>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F1EBC2C9-9B95-F1F4-52EC-42D6AC7CD630}"/>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56C948CB-252C-FE46-B968-B67533E11D93}"/>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0A741F3C-1247-FA81-4059-107B198BB032}"/>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EEEB5C2B-191C-8FBC-5ECB-E0D04814DB9F}"/>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7A40BBC1-5A49-148E-4861-617463573431}"/>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D5F5736C-100C-903B-4262-2A2AAA2A2DC4}"/>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B61EE988-887D-4B97-E49F-941B82F4499A}"/>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17998448-E3F5-8EFD-84A0-D7C6412D8282}"/>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A5B49ECE-DBE6-F0D5-EEA3-E72B7C224DEF}"/>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60EC0ED5-106F-0548-10E6-CF78B871C8D4}"/>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F409AD09-3A5D-1200-C4CC-039C6184979E}"/>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3EA0E774-8A85-0D77-C591-FBE5C1C78E41}"/>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ED3A6DDE-14D8-AC64-D43A-02843A44B456}"/>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EED5CF96-450F-D526-6FCA-23ED43CB8FFA}"/>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166D438A-20F4-9395-212C-BD1F34991EC4}"/>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FE02BAFF-B5A7-F503-4BA0-BEFE270F358B}"/>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C39F1C4D-DECA-8440-3211-DC3CAA006DDE}"/>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1937C3B9-E193-A8E8-E717-A156F0E247F0}"/>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19C580A9-9688-D641-26D5-025EE4B53D5C}"/>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5C7FE4D2-CC57-8871-9D1A-AB1E6A8D3D82}"/>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952C2332-360E-833C-C985-3BB1A714F697}"/>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4434078E-61AC-16C0-DE49-6C1914081B3E}"/>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56FECC56-9A6E-7165-CE24-4E0D497E5043}"/>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68FA1380-39B0-C397-B4CE-97273C7DCF05}"/>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E2D78C06-4D6F-8B5D-A5C6-0EEAD01CB4CB}"/>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F3E1D63F-1262-A4BE-E3A9-3EA0A07E8DEE}"/>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CAFC4ED1-B225-05B1-C0C0-E416721F0250}"/>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1EB9719B-6203-096F-1DD6-1EBFAD7A539C}"/>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CF742F1A-7604-FF0A-9317-4560F5D0F566}"/>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602551F4-7219-3EA9-7E05-D9FE2BB6002B}"/>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6C070246-BE95-2F6C-AD7C-DD446760AD97}"/>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CF53007A-A29B-0CEF-055C-6F45EB8553EC}"/>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7AA4753C-7B9E-2970-DE54-A03E44981B15}"/>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8F5567FE-A123-09F5-FC4D-157092D02199}"/>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C96BAF70-587D-A39D-B612-086B3882B07B}"/>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21C80231-5F54-27B3-9EB0-4531E64134BB}"/>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E2360CA6-4EC7-CC32-5A5F-1951A5C1D616}"/>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752C2391-648E-5B80-277E-6CD0A97DD226}"/>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46B6E238-B335-A375-2EE7-47100D61A652}"/>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2B146CFA-0F50-EC5A-DDFF-8951E6322F50}"/>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1812319C-90CF-B49B-B30C-382FC9F4E049}"/>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B8E74190-FF55-76CF-0632-CF1563B69CD1}"/>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7019AE21-FCDD-86CF-9AFD-440A80FCF38A}"/>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FE475B2E-B2CF-52E5-3826-474964DBAD46}"/>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72C29DD6-1DFD-6BE5-6172-916E12A36B2E}"/>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62FDFE6C-DB48-8B26-46A4-95CCDD27AFCE}"/>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178A430F-F091-5653-5114-B26B621B5CA2}"/>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9B511419-1B15-7BDA-432D-EEA7919DF5C1}"/>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B7C981B6-8A53-D937-9E3D-265A883BED8E}"/>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BF8AF235-1E74-DBD5-55BE-15D86AE5A96B}"/>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12A55BAD-1164-787A-259A-609E44ADABE0}"/>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FBDE2565-6B44-0D31-75E5-36C70DB03FAE}"/>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3C6717F3-0435-0D3C-DE15-A1C6059DB488}"/>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053D90CF-66BE-554B-4F24-E7A74EB2BCB2}"/>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3C0D0E3C-71D4-8C2D-5EF6-999D39857C46}"/>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7DB9C9EF-C22F-A0DF-D690-06C06FEBE823}"/>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361ABEF1-FD3D-4AD3-B67E-24D0CCFE3036}"/>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13BB8403-00BB-1941-A32D-28EC63EACCE5}"/>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FFC144C6-A048-1137-0AA4-1851A15EFE8D}"/>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1AA109CA-5407-0646-544A-655FA56F1D58}"/>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37CEBEDC-D8D4-3EE3-AB89-2CE2103E5D98}"/>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48FDCE3C-5625-1B28-3621-18310E5920A0}"/>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6C778485-0D11-7566-FB8F-A2E668551843}"/>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60557368-86C2-6579-6ED4-4756CE581F44}"/>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C22B767B-6770-E3B0-ED44-47D7D3C08063}"/>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FAE05E33-AC11-5CB6-0E18-DEE46F13C3DF}"/>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2C06D4C6-FCEB-9B3B-96AF-81A5F92D6600}"/>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F771EB7A-DF16-ADF6-56B9-605D00BDCE18}"/>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10E4CA9F-6919-F9EA-9137-DA2D665FFAEC}"/>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4B34FCFD-A8F9-E1F3-D221-8946BF32DCEC}"/>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2CBDAA51-1B37-F2A4-CFD0-287CA8FBF705}"/>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90FED81C-8EB0-7EF4-85F8-71D579BE07D9}"/>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E68C0929-CB1F-DCC5-244F-F59636AE3C94}"/>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A532D832-20DD-B249-5A8F-C698743B563B}"/>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9F0C5B2E-B5D6-DBF0-BFAB-8EBD0AC0DA61}"/>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2E41A9AC-8519-382B-1866-C282093F285C}"/>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8E23E8F9-B39A-ACC3-194C-E25D4DE6120A}"/>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F8FC110C-B3CD-5C74-CDA1-1FBFC0EBDC3C}"/>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1CDA6B50-2133-EEDB-D7FB-8556F7D942D1}"/>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51FC762D-714D-2FFE-8E13-5E4285DF3816}"/>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8E3D18CC-857F-A0E6-6836-94421C05A04B}"/>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49439AC8-F595-EF2B-24E5-3E1228D4950B}"/>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1169CBBE-DB86-EAFE-8A4A-8962AD2BE54F}"/>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F57D9D53-B670-E419-61AC-C242E9611914}"/>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89C12063-6D82-74DB-402C-82DD319EDA54}"/>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1F3B93B4-3BDE-4033-96D9-A00AEAE52DFB}"/>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F10ABA1E-3687-94FF-F5DC-E03B17D49DC9}"/>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9CCE8672-AA5F-9D2F-623A-707606B9FCA7}"/>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D6434AD8-2926-C44A-2F93-045E4C3C2CD3}"/>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F5534D09-E98F-B8A7-5994-665EA0AB2474}"/>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CC3EE237-E52E-6022-7E74-B7CE2BC2CC1F}"/>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65EDDDCB-4A19-4099-8E3A-455CD5520F6E}"/>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70278465-57A2-C138-E7AF-51FE04F96EDC}"/>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51694E14-B696-9D78-329D-96D430922783}"/>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78D3FC38-CFDA-53A5-9F64-5AC4E3F17E47}"/>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7A519D3E-C5F7-BC4E-1F3A-2F8BD63BA0F2}"/>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946BF5F0-F413-9C42-A53B-2E03F1B6EC33}"/>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3FD14D44-D975-30D8-EE34-A5920A54F3F0}"/>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22D5FEFB-FACB-DED4-BB9E-2489C310F692}"/>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952075D7-1936-D10C-FAAF-CD24835A9BCD}"/>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8C48F6E4-2213-446F-773C-03EC8C4E9CC2}"/>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4D7F0CB4-E159-D6FF-0452-368E13EF721C}"/>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25012112-6915-AA73-5A06-07DD7D8918F5}"/>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C1E4DF66-F5F8-5F1A-FDC2-64071286D004}"/>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72E79094-8324-4385-2498-16CC909CA326}"/>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816206E0-CFDE-D44F-2794-136E536CB670}"/>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81E17D9C-B167-ECD5-802B-FE315AFE7856}"/>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4E73C3E8-A88D-9B2A-5BFD-CDC52E5389F4}"/>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AFFD4C1C-9023-2CF7-F085-8DFE4E700E86}"/>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52728BEB-84DC-F3D3-EEBC-3138788E6A41}"/>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C35563A6-05F5-5403-7E38-EB6CB670F1B5}"/>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A63EAF76-E4A9-D489-A580-0C5A215A4B82}"/>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DFE996FA-3431-813A-4CA5-894A21D59E9E}"/>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BAC4C651-0093-AEC2-2F2F-CF395F091EC6}"/>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FAC1A4B2-E073-8567-13A0-710C059FF600}"/>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C13D07CC-58EE-58EE-14AF-3A896A4D23D0}"/>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182E5EA6-8257-DF1D-2619-722D762A1844}"/>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7C64B870-DF99-6FBB-536E-FD8DA308D6E5}"/>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3AE1EC43-8DBC-4689-0AB2-2C5311BF3FB1}"/>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FF35E0E2-906E-909E-9ECF-6C3F9490AA5B}"/>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91782BB1-FB0C-ED99-D359-A428A0130902}"/>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602D5CC8-FC1C-F5F1-0378-8519A5E28454}"/>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FEF79B20-B30C-C025-EB8E-1D36E88B294C}"/>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9BC6433B-A2DE-D683-71F8-4F890435369A}"/>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B5031122-7C1D-ECA4-3CC9-CE0A5A713E80}"/>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8F3B172C-F9D7-5A31-C4B7-E2AD6EF2C05B}"/>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DE42507C-935D-1585-250D-90A98673C615}"/>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67C3A441-B150-61B0-3D8F-370E3CE3A915}"/>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13E99DFF-9C95-26EA-5B9A-DF18FEDA02E6}"/>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13D81284-5E71-8986-7664-75E8CBE0D165}"/>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7C4680F5-CD2B-7DB3-DD82-2EB10EBBD418}"/>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28BEBF61-E0CC-126B-CE2F-6CF10CC3B5D2}"/>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EA6C4BD9-7057-C439-74EB-FC601F8EA8EA}"/>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3E811C91-EFD3-9CDD-328F-9BD859AB293F}"/>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FAF7EEA9-EDBA-7EBC-19F3-1450F77316BF}"/>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07CC631A-0F89-48EB-F570-BEBF62F36703}"/>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5BABAADC-E496-2C2A-65DF-5D4365CDAE08}"/>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809160D0-604C-4BF0-3714-D497A2DA1B62}"/>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EE73476D-C478-12F2-DD80-9C7B3972CE18}"/>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AD96384E-2A8A-6601-0F00-EC4ED273AE8B}"/>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D07F0A88-CAEE-6960-D99D-36A9B7931B47}"/>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7A9C5CB7-19FE-9101-B322-1C5DFD12B26A}"/>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BB4B02D8-2DD1-07F6-519A-8F01085F87A4}"/>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CB3291A7-5136-AAF7-0C3E-B83AE74B1842}"/>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F9F2A7C1-2728-8375-7BA0-6EECF6E5D123}"/>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8A9F64AD-A11B-8B1F-DE67-6EA01F1EF15C}"/>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E243AD8C-93F6-2ED3-3EE7-E2BB09D0399A}"/>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E6AB78BD-C1F9-7666-C1C8-B875822A471A}"/>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290273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7E780-A07D-A633-B817-3012CE1E45AA}"/>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E8A69476-36AB-8548-71D1-53E9B1A27FA3}"/>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881949F9-2152-CCE2-5BA0-5C606CCC2694}"/>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B72C9D1C-0F65-2153-F2C6-6A266DB7946A}"/>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9DEF49CB-1426-E10B-E7B8-76C7FC4BF59E}"/>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CB331D-04FB-C56B-7FEB-CFB877EB2E76}"/>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430A8736-639B-9C9E-8E15-086E9C7B2481}"/>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12F4A409-C08E-543A-00DF-B3019F305010}"/>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F7C8D2A5-E833-C7BF-E4BF-EFCBD7C9AE59}"/>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0D5CAFAE-B348-BCC5-9E03-A5E000264161}"/>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FEA38D63-1A17-B6D3-87E3-F2A93AE23D6C}"/>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64BD6C82-8774-A984-F3BB-DFF917969943}"/>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B80F63AD-F038-1CC2-42F4-C7B4F69B8238}"/>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42B902F5-702D-2B2B-E2DC-2C6C624B12DB}"/>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3542CEBF-1343-CC1C-8F94-A2F1E77CE576}"/>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804F3101-A5F2-FC89-751F-355454566523}"/>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8F054F85-2CDD-FC60-24AC-12EB66C2F454}"/>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EA832781-B8BB-2F7B-9FD3-525C50A55EAE}"/>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BBEA58C9-9008-8A6C-4F8B-0172122A0128}"/>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C839CCF0-6678-A385-BAD8-E35CFB57A89A}"/>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FC1E4426-D618-C8D3-56FD-C90AD550F87D}"/>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19779BBB-76A0-BF4D-1728-CB2A2DAC2D9F}"/>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8EA49A7A-D18E-757E-8A62-A1CE9D64B1BA}"/>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5864D026-ACD6-04F4-2F5D-0DD92649A82E}"/>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7B295FB4-4573-B689-8C88-03A4BDC0F0C8}"/>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1437BEE-2A36-16CC-F046-BB8D50591938}"/>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DB3FDB99-8DAD-0BF8-E077-F905F539C693}"/>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1030ED7C-A325-07FE-238E-52C51A2D3ABB}"/>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F23DFF51-9C9C-0B59-8AB2-A6A94D4F2945}"/>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38B2E136-98B9-7A32-27BB-2412A61F3157}"/>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55F3D274-CA70-4D6D-BFA4-F8B16171AE2F}"/>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C1F5BC94-4EC8-0B45-1C0A-278BA667C5E9}"/>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94930056-501B-DFF7-3C80-54A8AECE6ACC}"/>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72438161-A91C-CCF8-AEE2-641043CCD255}"/>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D7634063-85D3-7ADC-8533-FBFFF623ACD4}"/>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ABC363EE-B2AA-CF26-7943-D84C7FA9E1E0}"/>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572505C8-CDE0-CC15-0BA7-A574547DD654}"/>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11E1D829-A212-B819-39B5-E81A60B49152}"/>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E4CF3006-7681-2347-001B-A02A7C6C2D28}"/>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E07F5A19-93CE-FB38-CC8D-A5A3C5CDE5DF}"/>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DEDAA323-8634-F626-3F63-0842B9394729}"/>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3AA685F9-DE89-A5AB-8854-9F167BB62AA7}"/>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CE335B91-3EF1-A80A-7376-70513A366B40}"/>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D6CA5FA2-5D00-4A8B-A758-0D89C798C922}"/>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8813BDCB-5955-7CC5-BF01-71BBCA17A6DC}"/>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93C84F11-7106-1C95-97F8-393F3A25AB38}"/>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A406070B-F51B-788B-178D-375FEB7F4F3D}"/>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6C76D75A-E9AC-941D-9042-AE3A3415C847}"/>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5637C445-E4A2-B8A7-B3CF-A376CD9F2305}"/>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AB56B81C-31FF-F77F-845D-680AB4EDB4C7}"/>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3481F538-A73C-8DF3-3A1C-46CB9D1256A7}"/>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82B1A96D-36AB-0AC9-20E1-3AC21835A284}"/>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0AB11C4D-827B-17E5-9339-EF25F4520689}"/>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56CA0186-A479-F156-8921-CC44410B659D}"/>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34D3E7DC-A9ED-1E67-4E8E-28A9BCFD9F53}"/>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D137F54D-413B-724D-5E83-F909446CE601}"/>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4743C525-4089-959F-BA1C-A84F898EE6F2}"/>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00630C33-94B8-E190-BAF4-FDBD43F2B1C8}"/>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BA1427CF-29B0-C51A-941B-70142BD2BD4A}"/>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75A46C64-4E7B-5E32-AC74-D9EFA39DC8FB}"/>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490514BE-2241-8DEF-B26A-EAD0F98077BF}"/>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D9E70684-AC93-A3DD-62E8-61F99C7A2428}"/>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03FDD3B8-51C2-8523-9454-ADD3DCBE8832}"/>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0D7E6D8A-0586-D4F1-760B-8468DE5AC944}"/>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4A2F2054-F4D5-8316-2EE5-D1E02D9A10D3}"/>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3E957C20-8A47-E379-9AAD-E6B07D32CDFA}"/>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534AD35C-B66A-4360-45E8-99C973582FF1}"/>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4A6492AE-98F7-E140-01C9-DF42A98A4C50}"/>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03D149B9-8FD6-EABA-8D9D-A72C427C527B}"/>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B066B98A-BA99-3D84-5C35-A7942E0B4648}"/>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F69597AF-499E-9C5E-A1C7-068CCDFC175B}"/>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DCB0D12A-4988-3D6A-E286-CAEEE8632C0B}"/>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FF96E0C2-56E8-098F-E494-B666E176AAFD}"/>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BD58A445-47FD-70E8-27A4-BD3B2FDCDCD1}"/>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0D2C5172-55E6-8E8A-CAF3-BB26B2BBE0F1}"/>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D602E588-9427-AACE-8893-F51740C1DDCA}"/>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21611A1C-C210-9BB3-69AC-46AEB3F61191}"/>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E7319A78-B6B9-67DE-D4C2-866AF922AED8}"/>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AF032164-0B5C-9AFB-2BF7-BA2EB7F6D2FA}"/>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153A4DD0-E69A-CC67-4BB2-4D2E30343AA7}"/>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40FD055F-51FC-F15D-6955-EF6367322083}"/>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4938DC4A-005C-5343-F277-28275A2FDDA9}"/>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26B78070-A2EE-1DBC-6B36-B789C185A9E2}"/>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F325D1FB-1C24-6544-2A56-4B5A4F328B4E}"/>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19D15B53-E7F4-E936-0A4E-2D4CAAA96DAC}"/>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E4FE7F7A-3CB2-B85E-7B89-7DE99DC3D81E}"/>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63240998-AF5B-603A-D680-19F68DE8E82B}"/>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AEDEDDE4-BFA2-08DA-98EA-4ABAFB4E6D4A}"/>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004B8AE4-941D-3305-23C3-27BC1363FEAF}"/>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F413CDF6-C57F-4F71-9FB2-9F4982A404BF}"/>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91BF73EF-D0B0-836F-2096-24BE0305744F}"/>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DEF92389-7EC6-1F34-90A7-B5F67D790302}"/>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8345B953-F188-F996-2FFB-C6E278C398D7}"/>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97DB4C95-128D-DD7D-9941-7D7D04C60F4C}"/>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0C0CA883-F945-DD8D-D5E3-83398F12713A}"/>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1E43373E-87B8-2434-A76D-434105922352}"/>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7B78E14A-18D4-89EB-1753-F7BC0C9BDA77}"/>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D04F1769-173D-AD90-B321-AB457C963D1C}"/>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14ABF5A2-F35E-D06D-2ED4-01182FF31D2C}"/>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605DB707-8F9D-B307-3DA8-97DB3BA04A61}"/>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002A08DC-95F4-F122-8503-C1979058A7ED}"/>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00DD7031-CAE4-9940-602F-931493AB5A1A}"/>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3C8E80BB-3AA3-D02E-CC65-3632F4E7EFBA}"/>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94B8AD5B-58C9-4758-39F4-A81AD03FF08D}"/>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A370C2CF-9987-A8AF-41D7-E4CABB170081}"/>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93908751-4130-72E3-56DD-18BA478CFB67}"/>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7F71D2AD-FB6B-0C3D-8275-88FB796883CE}"/>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A39766A6-5754-A5D5-82C1-3DC3A2EB9DE1}"/>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32C18D18-7669-CADD-54C5-D99388B2F647}"/>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02C826E1-C73F-61A0-E9D9-F75CE03D487A}"/>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597E0310-EF8C-BD61-15A3-59A095CFCAB0}"/>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9ED11C45-67EE-7ECF-19FC-001E4FD143E4}"/>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AD590751-8A75-F0C4-3C4A-5915D2E796B7}"/>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64AEBB98-92D2-4FD0-359E-0AF62E419D7E}"/>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274E07C3-F290-8D6F-7DD3-94882B3B3B03}"/>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5A299649-7BAE-56E0-B772-1B2312FB4962}"/>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AE820F3D-5EBD-5464-5FC9-BED09D42D3B0}"/>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CB9D5D94-0BD6-67B6-EFFD-7393DF1E2B23}"/>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E3ED3787-DC88-029A-3BF7-79717750FA46}"/>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CE299ABE-D8E4-74C6-5E22-45B3346BD660}"/>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EE2BC198-07CD-88C5-8EC6-EBCFA3498F1B}"/>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D1936282-96CF-DBCD-CF0A-89BD53997E6A}"/>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E342C0B1-BF36-8C6C-940D-AC69CE4A9D23}"/>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22A476C2-DE53-0BE1-7E72-F9429483C6B1}"/>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6F58E66B-2DB4-3851-7CD1-62D94D7AC68B}"/>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B9E69F37-42DE-8561-0227-B14EC102E363}"/>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4887AAFD-26A8-0C22-C4FC-08E3F43E4FCC}"/>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E0911D9F-ED80-3817-9DD3-0DA72679BA6F}"/>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C820E9D5-B2EF-C9E5-1B0F-CFEB20C16FE0}"/>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9C5D25C5-E084-E0AE-F934-A151829CD801}"/>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57BFCCC6-E437-12D3-5354-69AE077BAF9E}"/>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4CA66386-6561-D9A7-B9A2-4FCD1D931951}"/>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53E8C466-6F0D-6237-F215-5632654F07BE}"/>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9DC406D5-D80C-5867-75DF-AE93B4536004}"/>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6FC29411-180E-A9A0-05A6-A668C6E0D6BB}"/>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97A2B941-520D-8D53-3A30-F1BABAA8A9EA}"/>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97065A44-67F4-A822-5A38-AB0D76AF37EB}"/>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F84EC011-E456-003F-AB26-2FBF54A0C5B8}"/>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479DA1BA-2AF0-5CA4-E660-359E705E4371}"/>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10588D78-0449-CC0C-0EFC-677746750DFC}"/>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139F680B-7128-3274-3FFB-72580C0D43DE}"/>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4A1F46C9-42D2-65EF-70AB-D591C752ED27}"/>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C6619F3C-E4EB-B9B0-3FE4-2F474E8223D2}"/>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7DC61D23-8ABC-EDE8-0112-A71C7E4E7C2A}"/>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41A9FE96-9348-01D1-482D-D0A77C055481}"/>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4D9684F0-AFDC-B71A-3A46-BE7DA139B58F}"/>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06A1B6BF-2417-3A70-AEE8-717B9C1407D4}"/>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C7528D91-94CB-A1A6-45BB-E4CB608B541D}"/>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CCC7FA31-DB80-E9B4-CE4A-FE3FF8B91AAE}"/>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23E3CAEB-53E7-37E5-29B6-D5467407D936}"/>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D931E61B-6B05-E510-49E2-BBA06D9BD75B}"/>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5A30401D-B6F8-CC29-7C9A-2474F12E9B43}"/>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76963BC0-CBC7-4750-B214-EC5BA0A03247}"/>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B33C6E2E-001F-8418-AEA8-1263CCDF1AA2}"/>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0159E731-0F64-5465-812C-2ABB1F7AA758}"/>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207958F4-8AC7-95BC-573F-22CCF31D5DCD}"/>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9EB0CDB1-462D-EBFD-6645-137D00C7A42D}"/>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181A009B-4C19-35F5-B224-F3332894BF96}"/>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D926FA02-6930-57C3-5094-B0CEBCCA36C9}"/>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C3F158C6-7CA7-AF4D-575E-475089E7634D}"/>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2D1B983C-CA3B-F9B6-8E27-101C397DBA57}"/>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C79644EA-88F4-F86D-FFC2-B754A46FE9CB}"/>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B4FF0CC8-4547-EB6C-F91F-882646CAB294}"/>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0A2EB654-6C01-1576-733E-B2575225F9AA}"/>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4121CEF7-A340-A4FF-4EB0-8E2A206B8BEA}"/>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9B0ED507-A7D1-112D-7EFC-A9076355A600}"/>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84E6518F-9B0A-F2BE-D0F9-55FD365DEE98}"/>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E5A16F97-787F-B9E3-4190-DC33F7306B5E}"/>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0AF577CB-9A53-EE62-F6C5-CCC8A7634DDB}"/>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D65F7BCA-8544-2F93-5B6B-4F6C3C73010C}"/>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F868C7F7-CED1-FBAC-3355-BCB445BFF524}"/>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95730681-8DFA-CD32-3A10-116376DA4371}"/>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4DC3439E-6ADD-EAA4-60AE-7C5811C4BD6C}"/>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4A924EC6-9424-F7B2-CC8F-1D6EE50D4AD6}"/>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3B583765-4A70-F939-5EA2-F8125E5EFEB7}"/>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6F33C7ED-5E80-BF32-6DFA-2E74591BCB06}"/>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88272A36-ED3D-8D0C-8A3E-0F918FB9D344}"/>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A762BEC7-1A5A-ABDE-3221-9F27F6797CE3}"/>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E57D6495-AA87-1A94-505C-6FB91A07551A}"/>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BC29A7F9-7BE5-0421-481B-B6378B69774A}"/>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09BA3A17-4DC4-747C-9EE6-9BD269F1D120}"/>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87923820-E048-9FD5-4018-F9EA130852BF}"/>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FA772552-20A0-BF12-5CF7-0A2349A27F9A}"/>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C4E5085F-8EE9-48BF-BBCC-FC86CB32B007}"/>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FFD61D5F-88DD-D8C9-F081-12CEB5846868}"/>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1961A86B-D7AE-51B0-CA41-5FA79DCA8A62}"/>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D2B9932F-C384-BFF7-7C92-F3E4419550FA}"/>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EAFDAC0C-3ED7-672C-39DD-11CB70846A65}"/>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75816B47-5E28-1550-90DA-222BA466F5F5}"/>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7F2AB240-AB52-A469-6839-A8BBDFCC5FAF}"/>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A6F1B877-22A0-7F7C-A58F-1B23C0B6F5AE}"/>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4BDDB1AE-6B35-C055-9A2C-DD2913CD971D}"/>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53A06187-9053-F036-5832-B4446C7F1AD9}"/>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DA29DAD2-F138-8426-C3A8-4331D0B49670}"/>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A688E9A1-1746-EACB-9ADD-A70047ACF8A0}"/>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C65A140C-828E-B457-9C52-1E20B93F5C61}"/>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38202928-6304-AEA8-417C-F81A16305267}"/>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84FDC483-2DD7-3D6D-984D-ABC9C86E134C}"/>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FF5EED25-B076-EBEC-2A5D-AFCF6AA5B02A}"/>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6712416B-D878-1CAC-3A41-A7C00B57577C}"/>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150716C4-8ADB-93F2-051B-5553627FC098}"/>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FA113FDF-6EFE-B507-5356-044D4BD7F74B}"/>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839088BE-5511-F632-0AD6-2E2FD50325F9}"/>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B5F1B98E-FE80-22D4-003D-705EE5137196}"/>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FBF5CD5C-2015-84AF-7CA2-4C08D127DDD2}"/>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46E7E9E3-409C-B48D-3D05-68F308F8FB4B}"/>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DA33B7C3-F114-1AA4-B5E6-54A1206A3383}"/>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455B8D0A-2CAF-7901-9E67-1A6F42F21D07}"/>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7DD35E54-B041-49FF-6272-8B867BD1511D}"/>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D05155CC-9B05-C3AC-53F9-91B3F90235E6}"/>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595949CD-66B6-987F-0934-9D72B7837463}"/>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AA5B3695-8F6D-3F3F-0487-71ED4721BB9C}"/>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C611E545-2BFD-2A0B-07B2-80CC08BB46CE}"/>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D6FAEB29-3FEC-0E1B-2DE6-87D4EA4AC6B4}"/>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C95FDD32-BE5D-7977-709C-2646A147A57E}"/>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E9DB1984-DE64-2A96-0E83-1B7DA2A5D9AF}"/>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059FEB46-FD12-15EF-E350-B3946F09389A}"/>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45428630-7827-31B5-343C-7EFF62525369}"/>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DC0C4D88-2462-EE3D-BA1F-49E748E4D8D6}"/>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39CC788E-BC0F-78FC-41EB-8735B63EB757}"/>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1E8A98F8-02C1-1C4F-D0B4-94CC4036D47C}"/>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BDAAB3D5-E462-B92F-61BB-AE871C21DE2B}"/>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AEFAE0B4-EAA1-82C7-68C6-A63537C46678}"/>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F0A8C76C-4CB6-2CCA-7D1B-0A34CE3E7D9F}"/>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4F68909A-7D52-AAFE-9463-28DBD0D6F9D6}"/>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3C4E303D-98B9-1CB7-FCB9-CCA723FCEC9D}"/>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13B64389-BC87-36FB-14F9-3E53A000FF44}"/>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833D261B-3613-6A3D-F65E-4176459984D8}"/>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42203907-571E-074B-8A79-B6307C38A04F}"/>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B79BA7E4-10EE-2725-0A26-524752C2F4B5}"/>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834BF1F7-8344-0AA5-30F1-DEB2312816B1}"/>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9171F1A1-7DCA-FA8B-3E0F-1645FC457186}"/>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787D10B1-A909-01BD-5DC1-D4ADED64E2ED}"/>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EF9BEE8D-EACC-8483-21ED-AA3BF6038860}"/>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FBFC8225-8D33-343C-9BE9-666C6E3D1EF9}"/>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103296CD-12C2-FE36-64DC-77F0574B8A95}"/>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F1E0997B-201D-7DBA-649D-A9B21D875A8A}"/>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AEA5BCAF-8431-497E-D96E-1B4D52EC34F2}"/>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4CA67F78-0767-BF5C-8C63-8FDAB56F2A9E}"/>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6639AD5D-DDF7-0C7B-9E9B-9F7C5330E2A7}"/>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2293A842-6917-2356-76E1-59948609BE80}"/>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CC77CD6F-F55C-9155-4362-F099A36791A5}"/>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E7C43BB5-3E3D-FD63-607F-0885ABD2BB36}"/>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05228D6C-789E-1F84-C351-51DDFB4C2238}"/>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1E1F7F54-ECAC-C8D3-FF30-6ACCCE8C0536}"/>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7505B05A-6D09-4AB8-398B-948D5547C93E}"/>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CE9FB62C-D295-98ED-057F-D1FD6F3106B7}"/>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A56B4670-2607-9A0D-5024-2E17D9E44EDE}"/>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2B1A8F06-DB85-F9A0-2E6C-D4364DE741DE}"/>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2F6E0397-4A06-017A-7902-73DA44129CB1}"/>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AC00EBD0-0A43-F984-5D23-F143D7B1A69F}"/>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FC12E935-9BC1-F573-7C25-8EE456876746}"/>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E764569B-A115-FB4E-9EB1-897971508373}"/>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5600B346-2B79-D918-9E9A-31E901389355}"/>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94D294AB-4847-2F95-6127-CAAB2CB1E7CA}"/>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516AD422-B0DB-A029-7859-759D2FB30DAA}"/>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B03DF2E1-2F8B-1032-6470-157CFD954E57}"/>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928D3458-D7F6-1D10-0F0A-20AF020DA549}"/>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9FFF34C9-CB58-71AE-D613-592F712161C6}"/>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8A3E9631-4641-12AD-1D71-007A30CDD666}"/>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EA33A093-D504-56EE-2D10-789179D50CE5}"/>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0963A5F6-3C9A-77FD-45F1-EBE17EEFAAE9}"/>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F17A188F-F1F8-8B60-E5B4-9CDDAC67B4F0}"/>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60BFFA55-E412-C862-B06E-487D003A11B7}"/>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36F2E9FB-94DC-A34B-3A6B-FB2B30343550}"/>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8FE769E6-715E-2239-2DD5-B7010E64CE42}"/>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C9BAB19F-BC9B-6649-F94C-9A37CD96FCFA}"/>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63BDE491-FD52-B2CC-4519-A5569AC648F7}"/>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A964F6CA-452C-71E3-5F58-D5E1BD20846C}"/>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03F03E87-10F9-741E-0152-22EA1449B370}"/>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9B3D8C2D-2E98-87C5-537D-9C139FF8430A}"/>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C59F55A4-2288-8CEE-D521-F8F17DDAC6C1}"/>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1F0DCE00-12F7-ECBE-013A-98E2E8BE6506}"/>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3E363C85-8052-E328-D2FB-EF1BE9DAA55F}"/>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0723BD39-8480-B6EF-C779-5395C743C099}"/>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CB549CE3-C619-DFED-1F5F-A3C4E572D2C1}"/>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64456BC1-8F1A-EB84-3475-6E5DEFC289F1}"/>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8E9224D1-B9C0-C353-ABC3-2E52126C392E}"/>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9C4586CC-DFC0-9323-0C77-E0E51DE5AA8D}"/>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1CD4C657-66A0-2B16-115D-D5980CBAD169}"/>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D6336782-E7F1-F372-5DE6-F56905EC7DC5}"/>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4CB46995-286A-2B0B-300D-8DF8A6A919CF}"/>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0EF69112-A77E-AC29-BF0C-2CD5E5392704}"/>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936920AF-8AF6-01CE-F45C-7DBC29C802A3}"/>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5CC68D6C-AE4A-315D-4F94-0F987B9E11B2}"/>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E2B3D23F-0794-5A2B-D92D-D8FCA54F44B4}"/>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6D5A45C2-1D72-17D0-500E-0E75F42BF235}"/>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DA25A0E8-C94C-67EF-87D6-7B5F6821AB7B}"/>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42FDAD22-4F73-E1CF-EB0E-75591F410AC4}"/>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A95F01BC-1066-2A36-9038-A0866D5ACB72}"/>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2BAC262A-E2C3-6819-6CD7-04D144EEC65E}"/>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C5D2BFC8-FDC9-3F31-F17A-14610DB2DEDE}"/>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35B11712-9843-F28D-6040-8581818114FD}"/>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050435F8-9AA0-F171-ABAC-1020D44B4AF3}"/>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97DEA027-A735-3CF0-7D14-FF968EC91185}"/>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E07B9B6B-4160-B8F1-14D0-F035E1F5E821}"/>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4DC57DFF-D83E-7574-D2AE-C2487B6A7C1C}"/>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980A15BC-15FB-E854-42DA-CAB3A767DB4E}"/>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02BADA5D-7D6D-3178-5033-FAB947B346AE}"/>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2978FB1D-9A45-3B37-7ADE-790E49718F91}"/>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A828D531-E054-42EE-7D7F-A5D58B745183}"/>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2297447"/>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087C-77DF-52B0-B66F-7A8B7472A3A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57343541-1628-EBAB-5A44-A202551C59FA}"/>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B621FDE7-A25D-DC4A-67D8-C03A6553B417}"/>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7168085F-19E5-1AD0-F931-7E1274ADCBDF}"/>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7C890C0C-7EE7-2DED-02FA-3D4C63605791}"/>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7B0AFD6-D004-25FE-6AB2-C30FE54B236D}"/>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1C681958-2E2A-3F81-7DAC-6E487FD127A7}"/>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AABC0C64-DAF6-B600-BD39-4F2D66FF0E95}"/>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5B92FDCC-5A67-C8A7-335D-EA1BB248839E}"/>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001CC5C4-0F53-9186-DFDE-4AFB79E646D2}"/>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8AEEDD2A-F8A1-87DD-2C00-A8BC3E8E118E}"/>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CA028F64-DB75-A3AF-EDF9-7448F1C3DBBF}"/>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BE31388A-5DFC-C095-3343-C26E6091EC6E}"/>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EAD0D4DE-3EF5-19B2-5780-DD18A7B48A8C}"/>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DC235CBE-F667-F45C-F905-43452793BE0A}"/>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4D35D2DD-403A-4DD2-1874-63BE142CFE50}"/>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85CF8C4B-DA01-B725-65D4-346996951CF0}"/>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87FEA2E0-7016-66AA-D639-E67260580187}"/>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058D8396-ABD7-4697-ECB5-1669D0ED7BA7}"/>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6B5B7234-CA5C-82D3-731A-DAF782903469}"/>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82B40C72-9488-6946-A44C-FCC4869431C7}"/>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664DF2A1-7F18-F70D-8665-8D79FA01F45F}"/>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BD68255-9716-EFF9-5663-6BD13506778C}"/>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B5155829-9E30-A872-CF27-519AFDBC41C6}"/>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B80A4EAE-F510-A2DD-CA4F-5290E211C3DE}"/>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A427FA2-57C9-DBCC-C362-76B427098ADD}"/>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B38A34EF-B881-FE16-D836-8D42981D113A}"/>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2E92516A-4FA7-07CC-9A82-1DBC4E9D73CE}"/>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2EC47BBC-F9A9-6E45-84B5-1C1534993608}"/>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DAA659CC-3E21-53E2-43C5-9AA4E89B3762}"/>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4E38F2E4-D72B-A77F-91DF-52EA807A5106}"/>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CDA266EE-F26C-1B71-C4CF-A8CAB2834AE7}"/>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257C02B4-0808-B90D-C729-BC529F75A2EE}"/>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5A3239DA-A7F7-0C8C-48B5-2E04612106C5}"/>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7A380101-0606-B37F-87B9-E192A82E8680}"/>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1775ACCF-A340-33DC-31EE-867829ADE146}"/>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4D186CD8-A7D1-953F-AEC1-6639BADA49F1}"/>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A6A3EAD1-ABE0-9F3D-6616-EDA00944B69A}"/>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53B3E604-3DA6-B893-658A-5D24DEF846A2}"/>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FEFA6708-0F43-600D-21B0-1EDC3EA5B0E3}"/>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5C5C02F8-BF8B-9357-7E45-2DBEC683909B}"/>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4B1A3046-576F-5F56-12E2-BB73EB96FFFD}"/>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00DAB7C9-8BA9-2148-EBF9-72D9320030E9}"/>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56BC5614-689C-EECB-5570-E8D01161C9EF}"/>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F5B2C6A8-6948-D7B7-88ED-41D3D8C21E1B}"/>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60C4AB2C-F14B-2B47-59B4-2AC492609277}"/>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3C9A2A31-E17F-700B-CE17-FA97E95ECD3F}"/>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96FDD169-5A95-0286-22DB-6CDEAB0BB434}"/>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21310F75-139E-F2FE-6AE0-73ABA1023326}"/>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0E187E98-0C16-24A2-A0D1-D86D8DDAAD92}"/>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E8357988-C116-0878-A7D5-089CB9BDE909}"/>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C59693F7-FF53-9700-4C7D-8B1E8DF485D8}"/>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6D8734E0-1F00-1DA9-AF44-217E3DE0138D}"/>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0058141C-F76B-3378-C174-ADB2AA3A2482}"/>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71A6EF4E-2A00-D949-A1EB-3515A571402C}"/>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24E52A87-E313-A855-DDEC-27C5AF88BA79}"/>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92117334-F060-3CA4-9ECE-71874F5F145E}"/>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B2B4251E-694E-D399-487E-C3F3D609AE86}"/>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ACCAE1FC-592A-A3A6-D0BA-6A29BA39FDFE}"/>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C843838A-D00F-CE41-BB9A-B5D1BEEF87B3}"/>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30CEA710-F3EF-C913-4412-E907BAF5EEA6}"/>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3C539336-7410-6A2D-78A4-8E4CE52984F0}"/>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D92D66DA-7C96-0242-63C3-5C04320B4F28}"/>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295F98D5-8C0F-DD87-F57E-F8BFF0EF7C90}"/>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1332F063-7A8A-7CB3-DA35-200FA4A001AD}"/>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E223EF82-2384-90DE-9E23-CFCF0C154666}"/>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ECC708F8-F0A5-28A2-DB5A-2C519250A11A}"/>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290A9230-282B-0785-3622-778920F655A5}"/>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4318C06A-BC79-F3E4-4265-DD80B0157ABB}"/>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5C850682-FB91-F2D8-4B95-908CBB565AF3}"/>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71E2513E-E4FA-8A90-2617-05C098F814A4}"/>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634DCCE1-C4C9-8854-E932-0AB890A2372B}"/>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D9F900D4-F08F-81CB-2F3C-10DBC6C1DD23}"/>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B569A9CC-AF67-54AC-3771-ABC53F0E4E0B}"/>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9C8B5C4D-B24B-7A79-3796-C6FDA23470CE}"/>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6770E7B3-E632-39E1-F072-A7728A4A5E78}"/>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885F26D0-FC46-4ACA-5FF1-98F6AE37AD1A}"/>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C7B1749E-B51D-A8B0-FFE5-C62218440F44}"/>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F7C7AF3B-52F2-EE2B-C165-E37B6767A2A0}"/>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DF9B1460-2798-C9B6-3672-FED266163733}"/>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2BA451B9-D45F-97A8-0CC6-448D2012CE6A}"/>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64066855-CCD2-FCC8-555E-38210EB3604E}"/>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51DEB255-E353-0594-689F-7FE24ACEE375}"/>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9B857E88-A870-476D-AFBB-6FA2351E0F07}"/>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C42099A2-8584-08ED-11BE-2A60A15B4530}"/>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18FB74C1-4381-7535-3A80-7BD3B424E27F}"/>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E5DFB819-0CBC-0B3B-14D5-40AC72C460A2}"/>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DA76FAD2-0099-17A5-8E98-9EEB8BB902DE}"/>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581791B5-FE0D-A5B0-8515-7424AC4FB66C}"/>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6678765A-8209-D8CC-066F-13B840BD3EC3}"/>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236A7DC1-4266-0E3F-61FB-3F3562B50FAA}"/>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49AC429C-3F4C-DEAA-E876-7B491CF6C72E}"/>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3076F702-6531-818F-9276-85DAED45A479}"/>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4A826E57-69AC-903A-C96A-CE61A908EA6C}"/>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EC2E0173-9B51-5C27-7E36-5F4C9768CB9B}"/>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ECCFD829-AC69-E436-EB28-C74B3CA4E6E6}"/>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AD80DC8F-8BAF-AA06-2A24-DBA9E482A885}"/>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872AD15D-C00F-E1C2-AC7C-839BDD0DCBCD}"/>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F154B302-94DC-1603-B7B5-1B14A983F51F}"/>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7DE510EA-E48B-895D-D912-B02674844AEC}"/>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2D437FE9-7CE8-8BE4-3EA7-841FE2AA789C}"/>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5F4D084C-985C-410C-66DE-FB6EA468208B}"/>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13D94663-C50A-C195-C50D-9371BB92BE4F}"/>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2925F999-74D4-AAA6-CF7C-08E97567B30A}"/>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8B7F2BB0-C0F4-4038-8256-DA26101B0252}"/>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18416386-C9E4-2539-6FEF-75367D2DA958}"/>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D19E4A69-47A3-DFAC-2B70-DDC279495404}"/>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27EA3C2D-4F20-3752-9DCF-993D9CAB7D13}"/>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E738651C-9384-D1B9-4580-5065DB1C8C03}"/>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C4B51ECF-F0CC-ED89-8AA9-6BC906109B57}"/>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95EEBCF1-C069-6B5D-0FE7-D265AB369EE2}"/>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C0BEC4F1-894C-2A23-650A-9DA86427C022}"/>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67DA43CB-5298-D4EB-C0BE-A6E80E150FA3}"/>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5D02BF35-0683-2219-BC1F-83A707333D76}"/>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3A6C596E-3A48-5AF4-6A92-EFE983AAD46B}"/>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08DED593-FC16-2BF8-2D7E-3025BDB5FA90}"/>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F1FFFC14-7F7F-1C31-5A4A-C5AEA8BD6757}"/>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E9214EFA-4A6F-C01F-D230-6AFC53FDADEB}"/>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82E304C4-2401-15B5-D76B-17BFBD6D790F}"/>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E7C71D0B-91B6-9094-7F45-70CDB161C4B9}"/>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C91FC646-01B9-EA7B-DB3A-77AC8CE63E5F}"/>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6D0050EA-DE27-97F1-3A13-AEFD15A91544}"/>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85613AF9-3A36-8A4F-2D7D-E90C2639C5E0}"/>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A65A759E-9F3F-0105-4BBC-FDCBFDC2D035}"/>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F98F195B-D5C5-47AF-BC97-82AC2BD3A4F6}"/>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C913077A-506D-30C1-C25C-119DD97E14A3}"/>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20505BA2-AA9E-BE3F-39C9-7B2401ABE94E}"/>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BAE37257-3AD1-B5F8-34C4-8A681240EA11}"/>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8F1EBB5C-646A-3E75-838D-28DB57C48F37}"/>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B74F8931-304C-DD47-754B-CE09775B5130}"/>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3A307C2A-136E-82AD-79E2-BCC18A6B6C9D}"/>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1244604A-CDFC-194D-EDC1-8D0CE1983261}"/>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99AD24B0-33C2-DCC3-5132-7F2E0117C695}"/>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9D8CF898-FC56-4D17-3907-F29F9BCF5A6B}"/>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98BEA6CB-0D59-6865-A5E9-6C2C28AFF7F1}"/>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B6B72B69-6A33-666D-8117-240D14EF9353}"/>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3C378694-0AF8-1C83-A9C1-297D9A82B850}"/>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65027AD3-86C3-1504-7DC1-C712EDD71989}"/>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6C55E675-BD70-881C-874F-683AFEC68CEA}"/>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AC0DE53A-69CB-01F5-9E72-3FD3FC1904A6}"/>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F92D73AE-FC64-6FDF-15D0-5A85F8B452D2}"/>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4EECEF57-6AB8-E090-F559-405D2485C8EB}"/>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EEC61718-F61F-46B6-D545-2D20C1F83806}"/>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E73F2902-886D-49CA-E131-D27F85348AA7}"/>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1DC6B221-83E1-73AB-34C7-275F7BB28AFE}"/>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C4B14042-6678-7B43-4E67-5BF562928ABE}"/>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08536B04-DC29-6049-0693-15BD4A42769F}"/>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2C993ACA-FEB1-34E6-495D-79956BD82531}"/>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1EE6E274-32A7-1086-D559-B050C6377327}"/>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10132AB3-FD4C-D8EB-8EFF-082A1AD99E42}"/>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6194CD18-B707-BC84-9943-B3164B77CD20}"/>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2675D749-C613-DAE5-E377-BF2A6BE377A6}"/>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C6BE6613-29A2-6723-97F3-095930D17B81}"/>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B0E6AC6A-98CC-3682-1DC7-86426AA83354}"/>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8B454F9F-8CD5-BDA4-CE5D-F5FFC752C2B7}"/>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E18AB8F4-D3EF-C358-B5FA-9959D29A30E5}"/>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7B8F33E0-15B4-0E99-7549-981BE609A62C}"/>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7191AAD3-DDB9-FFE4-55CF-42E67B0F973E}"/>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75CA0210-EF5E-8352-ACE4-E239CEF78378}"/>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F60F2708-5630-6C6A-C0E2-BEDCE83FC7FB}"/>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CA24B78B-4A28-00E5-D277-C7C938F67D2A}"/>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784155E0-3AD1-B17C-6E83-3F8FEE1F2376}"/>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023737B7-AA23-555E-0F8B-3C2847301B1E}"/>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1DB67918-B3F8-F15F-8234-30D87EDE3CDD}"/>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C125C8C5-EC98-6D8F-EA72-12072CA34F43}"/>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02C5E0ED-FB24-290B-901A-984491D16F4B}"/>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789322A4-87AD-752D-5683-40A1961B788B}"/>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CB04B9B5-B28D-0ACB-FA31-BCB6A366C61C}"/>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0FB7C0FF-0C8B-912C-2C0D-3961A06CE8F1}"/>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6B77E6E0-56B5-E6A2-BDA0-4A28E0925D47}"/>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E25C67B7-F774-E115-A86A-07E4AB4035E5}"/>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37AF1A02-8DE0-9BA4-EE2C-E82E9B7C7749}"/>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E9A8A4C9-A140-CA8E-2390-C968A9C8D56A}"/>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9853C4A6-E995-EEFF-74CC-473711E839FD}"/>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23F9B518-8781-7BED-5B61-CCC3C369B3BA}"/>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99AB6D0E-10E3-24B4-B05A-CBF1C8A19C6C}"/>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02E4BD7C-C65B-F98A-B737-6B9D68F0B906}"/>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3FDD8FAD-1DFF-614D-32E5-72451580542B}"/>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D8D07C9F-EE44-D628-A2F2-1EA9A4FB4EAA}"/>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3E073BD0-0D93-D773-A7E0-6BD48849B7F9}"/>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5400139F-A452-7751-B03D-0AF07BA86835}"/>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25B97235-F4D2-B7E4-9E80-38AEA53A940E}"/>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1F0F87FF-6209-073D-0C0A-464DBEDF292B}"/>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D83FA6D9-6E25-7644-088B-69597D5F0E32}"/>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D40293CE-7F9F-C0CF-ECB7-23FC45442953}"/>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A13A1B78-99A7-6A8B-E206-AFFE7BF3E983}"/>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1ADA2FE7-F8AA-7AAA-8D12-E8F4108B4BD2}"/>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5B590975-81BE-B102-AA8D-050E5A4CA062}"/>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DF6012C3-65B6-9AF4-FD55-69571A9B5209}"/>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1F2BA9BA-FCC4-4DD8-1831-0F4F14974B38}"/>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D953A811-36D7-A32A-8E15-CC3FF7293DEA}"/>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EF942A75-3DD9-0729-8FF7-FBD49CE34F65}"/>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3E74A356-598B-899A-8935-5A74335085EC}"/>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818EF7A7-D40D-F5D0-BCB4-EC402C1892E3}"/>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5595606C-FA5C-5988-00CB-3EA1B8C4C395}"/>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DB8DB5E9-CD5F-13A9-8AB7-B0CD4EBC2A16}"/>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5A4191AA-9040-F1B9-B1C0-62F5AEDF8622}"/>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A4311069-4DC6-9093-7C85-E60774E01123}"/>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AD07B6CE-A826-5EED-B915-63C4AA9E1EC2}"/>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1DC54EAD-05FB-1078-7B75-5D8487AEDF8A}"/>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EAC7BD5C-72B1-797F-989E-B267D4942151}"/>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308967A2-FE4B-E1DB-87DF-24722D293715}"/>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A9291DEA-6089-4B5C-92B8-4633BD7BB356}"/>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57B41653-BCC9-307A-C558-5604AB3CE1C2}"/>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77075982-4C79-87AA-FF7B-7618B4498858}"/>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309805B9-3C80-384E-6018-6B819509A3FF}"/>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613FD7B9-3025-A302-27F2-3019F4197B2B}"/>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FCB1011A-D7A4-8C4F-060F-EA3C2F08A023}"/>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CCF6D759-180D-ED25-F79C-3AC8C607D303}"/>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1351E0B4-FB92-1A8D-114D-9A5F46F3AC52}"/>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29BFAF1D-E211-6519-43D6-D702497D10D9}"/>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AE94EA9B-1D5B-187D-0E0E-38AC29E05925}"/>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A54386AA-7675-540F-6189-DD96577192BA}"/>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53D0DD83-5E5B-0D41-DE0E-F30805B4A5EC}"/>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95EEC1D7-C619-4D67-5699-B08520738037}"/>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DEBAC607-C1D9-DCD4-6DA4-212CBFDAE8CF}"/>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2B27B1AD-B92A-380A-5A85-B8883A0DB3B3}"/>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5BE4768C-36F9-0B0B-63D1-016EF660DEBC}"/>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446A7B6E-B6C0-3EF2-81B7-D55A43D21CBB}"/>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A1FBE6DD-C58C-3828-C675-DBE89E8F4470}"/>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BCCF5E69-DD4F-FA0E-F348-DC7F37538654}"/>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4122D308-C280-570B-DC5C-B22BE9B75C31}"/>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CB68C121-5CF3-855C-87D8-5CE943954041}"/>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6DF9A95B-A199-A24A-4B6B-00A1239EDC65}"/>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713DAB52-7E5D-17FC-ECE8-00660D3CB866}"/>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7C275538-E5C9-D134-F858-08F4AF64754A}"/>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5C5E295B-CE84-E1B1-3649-BE679DF75A3A}"/>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C3F0A452-EE90-6A11-8FC9-392797AB02B8}"/>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D23D333A-656D-EE2A-F0EC-FCAA7A8DDAE6}"/>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EA02315E-F9FF-EDFE-D1DE-79C83E332954}"/>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3E361D7B-D965-5B97-47C8-4813AE1E052F}"/>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AA9328A2-F25F-6EB6-6FEB-B7067A54E1B9}"/>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C3BA53DB-6712-9702-FCD4-AB813F0ADBEC}"/>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795302CB-F1D7-0C90-5B4F-DD4C660B323E}"/>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89CC7F39-D06D-B48D-07F9-617F3716F464}"/>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FDFC105A-2B29-3CC0-A294-F422EAB8EAB4}"/>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D23527F4-0FD3-7370-D271-4C931E6AAEB4}"/>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67F973F9-E006-5F04-0368-E0891285D83E}"/>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BD72C44F-A682-D3AC-4CEA-8A2601934F1C}"/>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7FBAB83A-D52B-D1F9-B5F0-B219B7BF8BCF}"/>
              </a:ext>
            </a:extLst>
          </p:cNvPr>
          <p:cNvSpPr/>
          <p:nvPr/>
        </p:nvSpPr>
        <p:spPr>
          <a:xfrm>
            <a:off x="2972590"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4957D733-BAB2-988F-A593-F3EA8192D427}"/>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77380B96-0797-2AD8-F1D2-9AD483B023D3}"/>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8F391EEC-2B27-9DFB-B6FB-1C1682FD5A1E}"/>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A951A7AB-6421-A4E7-DB4A-62D16955972F}"/>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8E7C3036-46E4-5D08-EF79-2FB4006F70E8}"/>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AC23A515-6F46-6BE0-8258-F88336AC1F02}"/>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E33D48AE-CC0C-0A48-9532-3D249ED981E2}"/>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30DC5462-8282-AF2B-A6A5-34DAD297B346}"/>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7FFBBEBA-FE18-8C2B-8393-0525C04EB1BB}"/>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E8857329-DC48-907E-6847-96397F38FAF3}"/>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C3AF7781-F0A1-E991-EA04-7F6E839013B0}"/>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50DB7E98-F673-9B17-171B-8255FEC1F4B6}"/>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F41E5D7E-8DD4-1BD4-E687-D0DDC5B41A33}"/>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EBF83B4A-0341-971F-904E-A527D4B44291}"/>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1D199F4A-85A2-821A-D430-0CA3FF331278}"/>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1B833412-6FE4-AD71-19AC-C7013558083B}"/>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02CB2864-1148-5B1B-547E-F603CC8FCB56}"/>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0AA9AAC2-36D9-75A0-666F-F8585708873B}"/>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1D3222C1-792A-4CAF-F9EF-9A8E730F2714}"/>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B1C3CE14-40AD-61C6-A0C1-820E3C555756}"/>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CF85B7BB-24C8-6800-1651-BE5F36141C81}"/>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BD4133EC-05EC-53E8-F66A-149D7C2EC2FD}"/>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CEDC8309-1458-4565-1F17-D3BB3515A8CE}"/>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8A2EE460-F8F2-F9B8-E9A4-066083C4E7ED}"/>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D86F0724-DF77-3E45-78E8-4A1119D76098}"/>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1718CEA9-7657-B2C5-8A0C-CF0D160505C4}"/>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9EF471B4-612E-86C3-D2FE-DB0F12BE1773}"/>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456B473E-A7F7-021D-634E-55B817CF50FD}"/>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59BFB57E-3D4B-E610-6AC8-4203F226C235}"/>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5BE203E5-C8BA-BF18-C13D-3C569509A73B}"/>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01456B43-3E32-8C63-768A-52430EA84A6A}"/>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61951EDC-A3ED-43E5-39DF-385D672D8ABC}"/>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66616C07-CA44-3205-D692-7EA28AB1F67C}"/>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66F192C7-E4FC-0E0D-E481-D99B94C5F631}"/>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EED8828D-87A2-4BC8-AC0E-76B2F3A2FBB8}"/>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1EEB0E4C-BB96-3357-FFB7-65E98B9844EF}"/>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00D9856B-7FC6-4E11-ECBE-402A9A41087E}"/>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058D9B36-BE40-3A2F-3C37-C2F52DCE3AFC}"/>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19931D3B-4400-98A1-BBC0-8F19218D56EF}"/>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D3DFBAAD-3EAE-9D32-284B-10A54CD65A21}"/>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8695324D-E033-646A-B176-65820B47FCBF}"/>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BB1BF8CA-E1B2-21E7-5044-3D8097780028}"/>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C180C046-855D-062B-D767-96A307C32E29}"/>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BE90E950-EF1B-5216-891B-B2FDEACAF012}"/>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8E6F5FB9-ECCE-8395-5B1F-43F70EB53417}"/>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95FEF7D1-B68B-4801-2E67-8CE72268DEDA}"/>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5ADA0243-4E21-23B0-BB5E-B7EE91900A9F}"/>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CC619FAF-EE9A-A235-BCA2-C5B2BEC3971B}"/>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D596847D-1128-8B80-C306-1E322B987311}"/>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9B5971C0-213F-5B89-80B0-05F9B7FD5581}"/>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CA636758-EFF9-5901-CA81-8FE1C9F2F0D2}"/>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ED41CA1D-B3AB-36AC-FE37-90DAF00BB68F}"/>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3B141BA9-B8AE-44DD-8785-E7C06F30B0F0}"/>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4E420B2A-B0E9-4E15-F4BE-EAD64A15912F}"/>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EFA9111C-A3E6-8594-9A59-F2D35DA731FC}"/>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FBA1E478-8E44-BFB3-86D1-1E3A62EC8087}"/>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E0A4EC0D-B6C2-2836-E585-463BFE972359}"/>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39692CCF-FF2F-D895-8E79-7EA4FE9DF337}"/>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154E0705-032A-62C9-3AAF-1943A58708D3}"/>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790C9224-E825-D830-3CED-0F16DA68F9C4}"/>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55A71ED3-35AF-DA7D-4219-FDF9EE089D65}"/>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09880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6A01-B4BF-FEC3-BCC3-1FB3D34F7321}"/>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2A40896-B631-2D12-C030-5F50FFF619EF}"/>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DC4B06C3-0E9D-6191-BE62-9E1836606B8D}"/>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53AEFB1B-9971-D931-5E1B-F2C30CA63DDB}"/>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41FD6009-12E3-D624-B087-F95E9E9E1719}"/>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534633C8-EAE9-B2C5-A5C7-B2910F6C4DC4}"/>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9D1E1DD-3494-C5FE-938A-11F36D01C7D6}"/>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2B592401-205C-A9ED-69A9-92D6989AD5F9}"/>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260C90E-463D-6A9A-CF5E-B6710C40E4DE}"/>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81D43D9E-35CB-3FAF-FA0D-9E27178D9E6B}"/>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2AB6E241-9CA9-6CD5-A85E-29210F9C84E5}"/>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499A020A-8E8B-E6CC-9A4A-794719C80924}"/>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DAB513AB-4AFA-53C8-6CB3-10D98EA5B9E9}"/>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53BC2DB7-2D54-1569-E47E-4AA9382DCBA1}"/>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CF3472B9-FCE4-8597-CDFA-7F1008B7A66A}"/>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37E1FA9D-8B3E-E568-0CA8-24FBAB6ADDCD}"/>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B84ADCF3-F2D8-E08E-DDDC-72BB3EC0ACE3}"/>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949F8B61-3336-EBFF-3226-5A8953ED1454}"/>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50113096-E771-C514-33EE-19A44DF4AD8D}"/>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5B594360-AE4F-0DB6-2927-5C65A671B7B4}"/>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F08B7716-D6E6-6F3C-67CB-661738FE315A}"/>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434D6A66-8B89-4A02-F258-C62113951861}"/>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C766194E-095F-487E-4ED7-8411F276BECE}"/>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9D50495C-8F4C-5EA1-A21A-16545D528D36}"/>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0BA7451F-F51C-75CB-FB49-102F2910B25C}"/>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4DC051A8-69A5-4794-DC42-F6DCA3DE4C36}"/>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B3567FAC-D3CE-3688-0E39-78E409E0361A}"/>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433C3F85-5948-0F8F-1706-7F4D27D00F1E}"/>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F6C8199B-C9BE-40E7-6F53-A720B7510613}"/>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06AB4BA4-D7B4-35B3-1445-6277B3784802}"/>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D5F28823-7036-4020-B7EB-60D49A390829}"/>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5D0FE0D9-3DFA-8B73-D149-2894D7ACEEFA}"/>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8081627C-57E0-1CDE-1F99-66995A934000}"/>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4566976B-39CC-8CB8-0B61-D33E6B6D9B9E}"/>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9B8A74FD-E977-FAFF-E2E1-A0A4B39250A9}"/>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5AAF20D4-7EF3-8989-A504-B8328EEC13F7}"/>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299158C2-8EDA-BF5C-DEAE-CF199CCB711E}"/>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B75315D4-06E2-A76E-AB08-7ECA3C325A67}"/>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CB9D134C-57D9-EEBC-A6CE-9A20ECB73C59}"/>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83A6819D-EA1C-1F66-D142-D2E1FD201C11}"/>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ED14A316-D737-24A1-F24C-B5D4352BB69E}"/>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17EE4C32-A522-930F-51D7-04EAB1FF3553}"/>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64573963-2426-147F-2979-16C40BA589F9}"/>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D9BA9DC2-2A03-A7BF-5028-993E09F811E0}"/>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726250CE-1D13-2A59-5C27-C9B3719DFB00}"/>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21CB9807-6EEA-E349-4344-12B3D6D439B1}"/>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9F8A692A-AB59-DA42-59C1-2FE05ED43ADA}"/>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1288625E-47A4-8712-6703-D172F2982ABA}"/>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021E7649-4D37-658B-1F32-E64B532B6812}"/>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C058162F-E836-1E5D-15A0-D7DE1EBB6155}"/>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793A613D-742E-A347-7070-617321C00D97}"/>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7BB794FB-90EB-0EAA-4D67-029F0D242479}"/>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1BD0C3FA-E9FB-B1E8-342F-8A3A0A2F0697}"/>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715AFDDB-505B-1121-943B-D0491150C28D}"/>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A72A2179-B84C-3C17-FB6B-3EB0F72CADE2}"/>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8621611E-9602-0EE2-0991-362711FDD573}"/>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3050F6AB-128D-302F-E211-15E1F861FB77}"/>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1960F3D2-2F90-EF97-C5F7-9D1E55098B06}"/>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B80B6556-98EC-56F4-F3B2-558FA8747E8A}"/>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E53EB69C-994F-4518-0811-61E4D9223E40}"/>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AB4D91C3-10F8-F358-0961-5F4CA7A49739}"/>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E7633628-E4FC-7032-E44A-5080124AB878}"/>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85A85382-47CC-989D-D640-1CBED68EB059}"/>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E2464812-9CD5-8016-4DFB-3356247064F5}"/>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282C5D4A-4224-A0D0-C458-E6BAE86CF92F}"/>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703BA1CD-1FD0-9DA6-A2C6-185F69709E26}"/>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4F3F0FA5-C4B5-A30B-8344-975FE47A184E}"/>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CD80D676-BA00-1B9C-0509-719DDF0DB5EB}"/>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3B14F939-B343-770D-CB1E-42A6FA7BE283}"/>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50E9562C-51F1-A270-A9C5-A70EFF2DA11B}"/>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DBCF69FA-AFAF-3E60-1C21-03C1B917FD97}"/>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B2C46F13-CBDF-BD4B-90D0-9444717A812F}"/>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0595C425-F1A2-919C-3410-D07B314233CB}"/>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8247DBC0-A925-B418-9818-6B91254EDEA2}"/>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927FB1FA-8AB7-7BCB-175C-A2FF910B6644}"/>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A773316D-3242-A6E9-ECF5-B66F102AEFEF}"/>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C7EA1815-2E32-15C7-33B5-96260368C0F9}"/>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C0F97945-D149-3694-06EF-37818DAE0F19}"/>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AEC85AF1-89FA-B4A3-B723-51E8671BFCF7}"/>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B560EDE9-8A5F-04A6-D647-637C8590115F}"/>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E4A974A5-7375-A1DE-AC20-B1E97EBE0E88}"/>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3C48FA76-0875-89EE-874A-AC37885CE27E}"/>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55400AAB-EFEF-D366-06A4-963376FEB5EC}"/>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40999B1B-9733-D023-23D9-E962DA62C261}"/>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7E62EF91-E40F-704F-0209-821BB8CED115}"/>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3E0BFEA4-70B1-9395-3C03-11A7072C4B6F}"/>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4375DC18-0DCA-4092-050B-C2F34D49FF05}"/>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17F4E87B-CECF-B9A5-91F7-0AE37B53202B}"/>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60192809-9CE9-3FF0-F2D0-A4B454EC221A}"/>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3C540FAA-22A3-AD89-6AB2-8DFAF37A6625}"/>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7AAE5DBD-9FE5-ED27-5931-417FFA810E1A}"/>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B12C4B65-E30A-8606-90EE-64E8DA7F0757}"/>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B5386775-E1CF-7998-2389-C566ED3AD7C4}"/>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98C1AA62-C791-8ACC-D369-9BE72BE4960C}"/>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7FCFFDCB-FFF9-5358-9A47-6DD36F761730}"/>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77434319-744B-3DDC-89A7-BEFCACEFD878}"/>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F94BF0B6-7593-16B0-FFAE-2D9CFA74EAA2}"/>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9C1C215B-CE30-F5CD-71D5-8F885872467E}"/>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7232BF4E-A9B4-34F0-1E7E-6D33A84D2C6E}"/>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3A335CBE-56BC-C092-8293-9009B86F1634}"/>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E7BD0B94-B7F4-9218-CCF3-F6A2E6BDB730}"/>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F7CBF767-1217-A7D4-0432-59201F92815F}"/>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45B83010-314E-F4C3-C9B2-0DF6D608448B}"/>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C212A4C5-036B-D446-55FE-DD0D361EEE60}"/>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273B6981-9499-CF56-3060-F8715333B6AF}"/>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B252A992-17EA-9EFA-1EEF-3095C35E15C8}"/>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5C43C644-09F6-BDEA-D23A-E7D7B6F914D4}"/>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36F12DD4-F1FF-A5CD-B78E-44F9526B64DF}"/>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AA06521A-9A1F-BE7E-1147-3B729CC0D91A}"/>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1A06C3BB-1826-CF71-66AE-FB169136B34F}"/>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45E1BF02-EA42-5936-7503-73F661ABEF64}"/>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CC21180D-5A5D-4657-9469-51E95DA58E6D}"/>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40857DE9-ED7B-27BA-5900-C6E95F1CB483}"/>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5EBA45AE-BE99-97D7-B451-4E399494C5AF}"/>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CFD3BA3E-A74A-2B99-608D-E35F50FF3C09}"/>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F77C86F5-5561-7813-2D4E-376179ABCCFE}"/>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9CFAC6F6-7425-E86A-91C4-89C2E771839E}"/>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9A7D3D02-D581-A26B-F510-1AD5D5E0284F}"/>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9EDBD5EA-90CE-BD53-DCF6-5B754F5D303A}"/>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17BD6719-3315-53D4-6B56-B1D6EE426C5E}"/>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1B2C27D2-ECE0-B185-2E1D-82C964007ECC}"/>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50A8A532-8168-2F82-54C5-D2F4D34C34C5}"/>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D1D690AE-589C-21ED-B1F4-637CDA0C5C6B}"/>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06FE2B80-B030-86B0-FA31-6F5B107E664B}"/>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3154BC31-396D-FF92-D8D2-90267A08360A}"/>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B38500F6-664B-88F1-4D52-E64F5267BC9B}"/>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3911046E-9D59-C3FF-7673-39153CE1D4E3}"/>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68BECE8C-2D09-C614-3C34-6D6AC81C1815}"/>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5E4F3377-18E0-99EA-416F-4A3583800407}"/>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B9E8722E-1E58-EA17-8D55-B6899F2977B9}"/>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D003BFC5-75BB-44E2-7BCC-5F173DD96158}"/>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0E159B20-503A-7ED0-C4EC-3C35A68E9221}"/>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3DEF5A3F-CAC1-7B9D-535C-3730D2F986BE}"/>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172BCA36-87C0-BE6E-2291-8C03771A5862}"/>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CFF023F0-2758-CC7A-B7CC-8B3F482DC50A}"/>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8ACD08DB-12C2-C6B6-9FD5-64FE4ED704E2}"/>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7543FA87-9FFE-0061-CB44-F4ABA5C81341}"/>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25B2A4FC-0B0D-2319-5365-1FCC39D98A00}"/>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C8CCF656-2797-DC11-BD1C-C39EBA954550}"/>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FE28AF2C-2368-99AC-C2B9-C8A2B7FBC517}"/>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2508E609-D896-2F30-A9FF-64B76B3AC302}"/>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4803B9E1-031D-483C-D785-D743FF2F9E25}"/>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C3CECFD0-DCB6-9DA5-2BBA-FC65CF7B9F7B}"/>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4727C034-5AAB-6267-FABC-4D2F7FC9FB3E}"/>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8850A273-BC20-72DF-202D-D6F8848EF7E2}"/>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6AC9F2C0-3730-23BF-641D-8B708C70A144}"/>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13C8835B-4FAB-3F46-AA63-BC72854503D9}"/>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4AFFE355-D2ED-6E93-5278-57CEDB0DB1C4}"/>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2258522A-A558-78A9-1B36-927D01C4AE7A}"/>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1E16B0D4-6030-A482-386B-2E958EEB9568}"/>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A7A19D4E-D350-C25E-ECE7-B6A95872C2DD}"/>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4EF45EE7-DDEF-6B5A-20FF-20E4CA8CCE53}"/>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8139E780-B38E-AED9-DA5D-05B700C9058E}"/>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FEC173F1-2951-DF1D-9CB4-F3C7E1108D2F}"/>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B406F7D5-0EA3-4A03-1440-7A39F3742353}"/>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D20D2199-F298-1692-C51E-AA0D9F088854}"/>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76C5987A-D08D-4D30-0EC3-3D99CE2E86F2}"/>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2253C93A-C53F-67CB-4D56-1360DB4655B8}"/>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4A818195-4068-0DAD-E117-220090C63F9F}"/>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8DC6D935-87F5-B08D-5A3B-176228CBC5F5}"/>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CE163A21-E177-B96A-9677-A378B5BA30C4}"/>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024BABF3-70B8-C934-C027-4E2362CCB3C4}"/>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648AC67D-EE00-1D39-7ED5-85F2AF8116BB}"/>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E51C346D-7D53-1593-830F-A1B15E7B2E0A}"/>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D7251295-3CDA-DD82-7980-144F1C820076}"/>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0A0241D9-9F12-E06C-9A5B-30226C07D469}"/>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CC60E4FC-C6A8-F6B5-C4E2-D575E3A9D9E7}"/>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EF731276-A044-2EE3-9B5A-0765D35258F7}"/>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6786E09E-C1ED-D695-13AD-BF47ECEC7914}"/>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889DECD2-50F5-5962-4AF8-38ACD03E2357}"/>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0C865895-92DF-6D5E-5E7F-DC132386A5A6}"/>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20C799F4-5B47-B561-6FE9-FF2950606B11}"/>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797DCC8F-3B2C-5C3C-3DEB-360F49342C80}"/>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37BB7D7E-63C9-BB7E-9BDB-D8E5BE069EA7}"/>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07B3F9DC-D9B3-DE2B-B321-FAD462C7AE21}"/>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3D59E761-4312-261A-7219-A5D339D5B4BF}"/>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CB906E0D-18A5-3A2E-6C44-F7211C9E6B5B}"/>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8C36BABD-0A9C-D7FF-4227-4D1E1199FF80}"/>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C42D5FB3-1EC1-50FA-D0A8-DF6F63950B87}"/>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8EC545A1-4A22-9427-900C-AF3BCEAC97BB}"/>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4F474588-997C-7EF6-F46A-5B29C11FB7FD}"/>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2BC74DA5-A34C-65E8-DCB7-51ED0A5B820B}"/>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E079937B-C8C0-3A0D-E9D2-160E3DAB948F}"/>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7E62A970-606D-147C-D105-1EAD6085D210}"/>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97BB26F6-FC09-1D00-9D33-172339D67A4F}"/>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CCFFDDAC-59C8-BC38-24F6-C94F8308897C}"/>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F0FA89D3-5F21-F73B-55C2-A676616A0FDB}"/>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AEFAEE9D-EF61-BF73-153F-895FF8AAC184}"/>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BA7E5746-BCD2-D088-7ECC-325D4E201FA5}"/>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B6892205-BF6C-6B91-8A2C-FDE8F148300E}"/>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411F7AF1-5F55-F62C-B24D-CAFCE5BEEC7F}"/>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6494D712-8788-8645-5624-4FA01A2B9253}"/>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4C4BFFBC-4498-7A0C-6D27-1A580947FB13}"/>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533A501F-6DCF-2474-EC46-A97F653E18A9}"/>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65F6658D-AFBF-CB5C-5FF8-DF91EBDB527F}"/>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761CF9B4-ED5E-5134-9218-26BADB71FF51}"/>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6FD53DD3-4D5B-5E65-4AEF-38D251B6C2AC}"/>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215954CB-4AAB-2C4F-CA2A-21C7DFE6A302}"/>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BF4E0F5C-E5D8-39ED-A07E-1C33CAD640A9}"/>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28B63539-3E9B-A7BC-DC57-B0E31B6313C8}"/>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6E2D425D-0B9C-DE70-4411-A3E019271AA2}"/>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6BAA8BD1-6E40-AE21-E576-4C4AE06A733B}"/>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BD7972C4-62E8-B50A-EB9C-B08FC84F1DB5}"/>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41E7E64C-B7F1-BD4E-8CA1-EF04E9BE1EB4}"/>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CAE9A51F-C652-3DC6-9DA7-C15BF1423CF8}"/>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04928BA0-E96C-CA31-3599-4C9E5D7FE854}"/>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B915FF1E-C189-80B6-6781-68EE762A05EE}"/>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7A5C8F02-D3F1-FACC-FB1D-808238FE3F81}"/>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C7466811-9DDC-D1C9-4AC7-1B99BCFE8C4F}"/>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452080BD-0B30-71E4-67BB-F0C13439C539}"/>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C7745BB5-ED9E-FD67-262E-20D87B56A0CD}"/>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2D4ACA43-B6A2-9E31-DA20-89D6229088DF}"/>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869BAD31-03F9-2B4F-52B8-655D862C3FFC}"/>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D0492CCC-756B-2D32-E641-FFB7197A633A}"/>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F9482847-E268-751F-0F07-8FA1B6D51A2E}"/>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EEE6901E-39CE-429F-E3A0-F6AC60AEA860}"/>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E8F309C6-4B65-83D1-A017-779F39201725}"/>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CA0F6861-8FA3-5F25-0400-D4A444DC2798}"/>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2124BBFA-92EF-9DCF-64F8-18BF69A07DFE}"/>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543244A4-96CC-B542-4F33-EF88792286C9}"/>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B701A334-9824-88D5-4FEF-7C8C4A1F9977}"/>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4606E546-6ED6-5412-A959-AB0E432B64A1}"/>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D875531C-0935-A4EE-449C-9DA3450AB69E}"/>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8B498DDD-F777-0225-75FB-9A6C47465A3A}"/>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0ABE6349-AD1C-1F0F-FE3B-BD1F2F079799}"/>
              </a:ext>
            </a:extLst>
          </p:cNvPr>
          <p:cNvSpPr/>
          <p:nvPr/>
        </p:nvSpPr>
        <p:spPr>
          <a:xfrm>
            <a:off x="1839829" y="47429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DBDDB50C-161F-5C52-34D5-F3646971461D}"/>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4D2715C7-2242-1165-41E5-2CA33499E9A8}"/>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DE287AAE-579F-1F9C-AD1C-31AAB9AB101A}"/>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B4A9E38D-C83C-655E-5080-82C3AE86553C}"/>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903D2226-02DC-F65B-2003-331654C06D66}"/>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6526B035-F617-E1FA-EE09-CBDAC7B6379D}"/>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435C458B-E474-1EFA-27A3-0DB8FEED7927}"/>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D371D706-69E5-9D5A-3BCC-4D6E3AFACFFD}"/>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7A3F34D2-03A0-C0B6-1F43-E4FB14844C18}"/>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246B10A1-C191-4FB1-DD7A-9DC63A325615}"/>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CD170A5B-DE72-A7AE-7DFE-1A8C01DD7FC4}"/>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67D42308-1197-1B10-5A22-D067D8CBB580}"/>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5E5AABF5-1766-875C-6594-6F1249A24975}"/>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FF11A8D6-C221-6425-C5C5-3F9F0EC096D4}"/>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7BBF9861-F06B-D3A2-12CA-7A6BB5F96FF3}"/>
              </a:ext>
            </a:extLst>
          </p:cNvPr>
          <p:cNvSpPr/>
          <p:nvPr/>
        </p:nvSpPr>
        <p:spPr>
          <a:xfrm>
            <a:off x="2972590"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0926C2CF-3CD4-EC00-AC8E-8F9FCBFDA5A1}"/>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C3DF5978-2C44-3148-A653-60393CA131BF}"/>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9462F057-1315-D9D7-ABB4-7052AB6A9BCA}"/>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6D40153D-BAC5-6344-4753-D5CDF8D1903E}"/>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B9CA31C0-BCA8-E71F-CEB3-090097D8AE33}"/>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CF62C387-0E9E-E6B4-FAB8-126D782B1839}"/>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AA35FB78-DC11-EC96-BB90-188C71F2309F}"/>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B54FA14F-267B-F479-BAD0-FBBAEE99FB89}"/>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D97B1738-2F06-31A8-FFFD-8C6CEE2C2D26}"/>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93109669-2A15-8B81-828A-7780676F479C}"/>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D6D76073-9CFD-334F-B277-A459933517FE}"/>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6345672D-5D44-1213-9CF2-E9A211C91577}"/>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A6A9A545-84FD-B967-C417-67053A2492EF}"/>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240A85BE-0710-82D1-A0C6-9B064C1842E3}"/>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E74752C6-2244-07F1-05A5-101FE89CF2C6}"/>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F5AC28D3-3067-37B7-90A2-56553EC678AD}"/>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1FA46818-8798-A519-F626-603F41E1F1B0}"/>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091F371C-C75F-FE69-FEB8-5D116EA192CD}"/>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E108762C-34AD-7883-9270-32B623629FD9}"/>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6E7C60C5-2ED7-3F24-18C8-B42E6374C7FF}"/>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06A62234-725A-68CB-D0DD-F3CB248490EB}"/>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4B9D6906-F2ED-93DE-3F10-B57C46F7A54B}"/>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6F213B82-2BD1-D49C-5B49-D6A4C189FDFB}"/>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1EC42ADD-26BC-D554-F4E7-AB13A18C8A1C}"/>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C76AAFC0-89A4-FD03-7825-10999307027F}"/>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C709BDD1-A2E8-5E62-BDF9-D108A3BC28C6}"/>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BEC9AF1A-7EA0-C020-92AD-055DD6D2AFDC}"/>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DFE29F4A-24F2-AD3B-7B1C-D8DB286FC0DD}"/>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9A0CE2C5-6BDB-C503-4844-4FA71146BCD8}"/>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C09EDB78-A4FF-9E15-0A3D-486A95949442}"/>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3F3852F3-0BC9-D465-224C-06096C14F72D}"/>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DAD52A90-83C2-B23D-E685-82B930FA54D7}"/>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B00EC63F-6863-D556-5158-4D8BFF7BA8C5}"/>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78E19B98-7944-25C3-0842-951C3BA16200}"/>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25B0E732-7E12-2C91-2A3F-0E7D34C03884}"/>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E9638921-CBAE-D4E8-1F39-305A7A3D5A5D}"/>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3030255A-8A88-D40A-5B81-37EBBCE894B3}"/>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A540584A-79BA-7FB0-79C7-65C28564E4B9}"/>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A85BF1C2-3982-D0D3-9836-465F78BFEE7B}"/>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802F40AC-0485-4176-8BF4-BD52ADE61F7D}"/>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3F967A43-2318-EA16-0009-2FA65489F94A}"/>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C93AA13F-DFC0-5C14-1A47-112B14785804}"/>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2D7A7AC7-6AAE-D9BD-548C-371A37BA44E4}"/>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2F1C3879-9382-9817-8EBC-F951BFEE884A}"/>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3C888750-8D44-4A07-9FFF-01D4F24FE16E}"/>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8DB804C4-5113-C0E5-B8F2-C5D9ADB10056}"/>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669B963D-2C2A-0BC6-5936-055C4A78D208}"/>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E2265C84-222F-B9E2-012C-CCAD3EED30A5}"/>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7D2CD0A7-D415-6602-1688-CEBF3431BADF}"/>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DB554624-3FCE-F833-943B-71766AB81103}"/>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2DF53308-65DD-E8B1-9D78-B6B0841EF845}"/>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E4C2BFC0-C778-6555-D2B9-731BF4E63FBE}"/>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2D9EC25-8781-33A9-83F2-339ADD6DC2D4}"/>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A5B99EAB-A7AF-0CCD-62DF-1124AB9F031E}"/>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33600D5C-200A-8F47-3937-057D90FB1223}"/>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1FBF3937-E4E8-6E66-6B34-C0F3B1D76F91}"/>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B5007932-2C9D-93DA-955E-BB4E06DFF196}"/>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D66613F1-2404-BB15-0480-B211F7492DB5}"/>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D5A0FEFA-28E4-6E01-5C6A-36B6CD8434D9}"/>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CF185AC6-0178-6D25-59B5-1BDC496FCD17}"/>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FD083BB3-1E06-D986-8400-D8B87479BF53}"/>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0545872"/>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540E-65FE-4F89-CE55-D7129BBDD80E}"/>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A86441B8-67A8-4037-302A-04C3EAB4C118}"/>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D3218321-3DF8-84D2-57DB-02D47DDBB94C}"/>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D316168F-97AB-5AC1-8091-224948444CC2}"/>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13BFD63B-126E-201B-FD61-BA0D9DDE80D8}"/>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8FFAC32-05E0-33B9-1ACB-594149DC3464}"/>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A2467D9F-24D2-FB42-F083-3023A5D44AA2}"/>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29E8BA97-B2F2-56C4-F8E8-A7BF41E75894}"/>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24B442DE-C26A-AEFE-050F-4258469B7B88}"/>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7563E197-D584-332A-C9BD-9768D7EA243C}"/>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F60F7C84-C88B-28D3-D942-3B094F3DD0F1}"/>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D8A289F0-B713-37BE-C3C8-ED2B463F04E9}"/>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BB40F163-E06C-BBA8-33E0-5A803F0DA977}"/>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8C1E3A52-A22D-0B3F-A39D-866F2143BE4D}"/>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5CE3FB0C-6E91-F3C1-8D9E-0EB107A4F92C}"/>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FA4F64AB-C7E2-8E13-B0E9-C57C894B2DCB}"/>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2BCFEF4F-7568-E31A-A17D-2D23D0921F02}"/>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D9DB3334-9CC1-B647-01B7-CDF9F88F0276}"/>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B27696BB-6BC9-66B3-8072-96D029DEDFD9}"/>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BC0AA5B4-6768-EB61-F39E-7388211575B3}"/>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16BE77A7-46CD-19A1-74E9-6E32A54F42DE}"/>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A006D20F-F04C-1FBF-94B6-706C4ACD04F6}"/>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AC07F2DC-5C81-DAC3-5FAE-295ED5649BD8}"/>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B93901F1-7BCB-D1B2-E43D-3D8A7960AB5E}"/>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2A01EF45-80AF-87AA-DAB6-7C11AC714C6F}"/>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245E9F1E-F496-8249-8754-8F3F68CD5E35}"/>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953D8F90-012C-75F4-C2C2-E9C5DB156BA6}"/>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1C28F402-8CBC-C030-4C30-8E6174FAEA19}"/>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50C37EDB-1297-B7C6-0753-05D22B6DFACD}"/>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16B2B452-DA99-21E3-C875-F288CFFE31B9}"/>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6C1B199B-9108-8A1D-EB40-A8AA6EA9CA4A}"/>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BF830631-13E6-4624-29C0-D0ECB27ABF44}"/>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38D5E394-8BE1-C743-ED87-C1C084B8D29B}"/>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F1C3534F-02D1-4DB7-14A0-0FCC8F0ECF3C}"/>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8B381C5B-E233-F68B-8D8E-61A9B1F161ED}"/>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1C4ACA96-BAC7-0C56-B725-44A01B30B0CF}"/>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768CDC42-9D37-888F-3711-D38A1DE65E53}"/>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E2EE6F33-EA2F-7F07-33DC-48164C0FAF2D}"/>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C10D775-8633-B32C-DE8B-0F984B160690}"/>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703AE458-987D-0631-F6F0-D96043D925EF}"/>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544B3AC2-5637-D729-C92E-1CE3A08300B7}"/>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D9B8C855-A95B-A549-5E53-FB193AFBD2AC}"/>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A659D9A0-E84B-E05D-2CB4-2A80F1EBCD73}"/>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875995EA-FC2F-3DDA-3D19-EB5AADC0CF39}"/>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CB326EC6-FE30-4A33-5CFF-ED338E04DA45}"/>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96A1B6BD-7519-708E-D328-9F0CFF0EB628}"/>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6E9EBF7C-434B-D2AC-F03C-7DD867EC4F44}"/>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7B14751B-DB03-1C29-7098-105C478CFBE0}"/>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E84164D6-7335-A076-72AA-84EE2694C1E0}"/>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A8C3FC0B-22F7-42BE-AFEE-120AEB4B1EDE}"/>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E87AF0E3-3DC1-CA3A-0D0C-A4ABC4C47403}"/>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7A58C7BD-40F1-EEEC-6D6A-8892A805B5AF}"/>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BC0A3BC0-315C-FB49-3250-B8C143C4A975}"/>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3DB2945D-3CA6-8FC7-68FE-A150FACB8DA8}"/>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C5FA9B4D-95F1-8D33-07AF-4AF26623017B}"/>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EA50DDC5-D83A-9025-DD55-607F9B2EB582}"/>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78ACA7A2-222C-E119-E673-2365D27D8243}"/>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C3447B5E-2C83-06E0-0FE8-C69539A64850}"/>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26D9C6F6-2489-CAE6-E0D7-DEFD6C40C439}"/>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F5EBD2D3-74D7-AB7C-0B92-9A631816A48F}"/>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5884F8C8-8D8A-F168-5E40-EA616AC0E507}"/>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5E401A75-968B-6A36-5D37-07F78FECE44E}"/>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1C290ACD-48E3-0910-74E4-DC0ED8AE6885}"/>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F39D08C7-3A68-0703-9118-5E223C9043D9}"/>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BAB12B60-9D18-3DCB-C9CF-0AA90F0B8D08}"/>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507F6997-B660-9FA3-4A04-6977C88ABB77}"/>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5BC3CE04-B353-2F16-5443-7306C60B897E}"/>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D23782D9-D688-3557-3705-96FB6D448B9D}"/>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5D450054-4432-4EFF-866F-8A5F86EBB046}"/>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D9D9A552-9DD0-EA3D-61CB-93CC4E91A5E8}"/>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C0B44EA5-2D9E-9703-D1CE-395434A8A931}"/>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F7D38E72-B582-E5C4-A7A4-3458D33D9855}"/>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CDC6B149-F564-B2AA-4038-D8E97C06275A}"/>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E9E2255D-5E2F-6B07-1A2F-02852AC5DCBC}"/>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C98357F5-6140-B8EF-7A6F-6EA2AA0ECF35}"/>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C3B57A42-205A-1A54-5E34-237F340481A1}"/>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C13CC26F-0468-E254-BE71-139BF5E5CFB7}"/>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D03FD5FD-9B8C-E9C1-08C3-C5C80D6F0B6E}"/>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75F441C0-2637-3EA4-7BEE-C98D59026FFC}"/>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7055E0C9-4EE5-CF44-CA38-5FDA0D3E852D}"/>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24AF7D03-79A4-B8D9-D220-A0B2C6608739}"/>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47A34653-32C8-B232-7B3A-E34947B1B054}"/>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B5F2FD16-B306-EEBE-A864-0114F5067F8E}"/>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52ED02D7-77B0-2C7B-F3D7-D8F8FA6C410C}"/>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E357991E-7948-CFCA-D512-2989A82B2757}"/>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451D53DC-D0A8-AB00-01CD-1697F65399DC}"/>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C4685553-401D-2F3C-88D6-49EC14CE9590}"/>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DA291336-1DD0-B80C-D1BD-B006D1F844EA}"/>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6CFD7FB4-A387-6AE4-1038-EDF90F478F06}"/>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DE6D366A-1218-2B6E-A051-033520D8A33A}"/>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DFC69864-AB90-77B3-8DD6-4BCEC5BDE442}"/>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E5761283-9DF7-B923-ED9B-E84FFFA81ABD}"/>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E811FB4A-8CDC-D5A3-B4CA-076F51AC6EA5}"/>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5512C778-9F6B-28B9-D598-4D3739656EC3}"/>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BDC9B937-9E3D-2471-629A-B981BE6C7812}"/>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FF6C4183-67B5-20A2-7BE5-ACA4328C8D44}"/>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56BBEFAB-4439-430B-E1DF-3C5DA1BAB70F}"/>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6F8CA0A7-2275-6456-359B-046789D1F3F1}"/>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A8C22BBD-7787-ACD2-2D9B-69DEB916A0FA}"/>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4C868EE6-69CA-B458-50FD-8B5257478E9A}"/>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4CF3E2F5-DEF9-A3F8-CC0F-680002FF5F82}"/>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E521A07F-1FAE-48D8-3A14-E88B3747183E}"/>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27C88229-9AB3-BB10-D1BC-5647D489C47A}"/>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12DAADC3-5024-F737-9CA1-A66176224AB1}"/>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49F2F79C-66F8-CA5F-E30B-31B3D96C0C91}"/>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DA8322BE-969E-FE14-D34B-2C1E5C91C900}"/>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A99F5624-540F-EA63-574F-136CBA4DEA8E}"/>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82487D53-9BA1-66D6-0CE5-837D67F5EEB2}"/>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8040A064-3234-4318-C8D5-D650A911D98D}"/>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603EF784-334F-E5C5-BE12-25E139013681}"/>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D87EE434-DF05-306D-F8DD-6D95E84ACDED}"/>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C6E8B4C9-813A-981E-753C-8671F5D00174}"/>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E70ABDAB-08CC-439A-99C5-7006338FBA48}"/>
              </a:ext>
            </a:extLst>
          </p:cNvPr>
          <p:cNvSpPr/>
          <p:nvPr/>
        </p:nvSpPr>
        <p:spPr>
          <a:xfrm>
            <a:off x="426333" y="40946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639BA4D6-88D3-AD6F-406F-842CA9CB3398}"/>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80AC837A-CC38-4D04-94AF-6A6BD5106EF3}"/>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B91A72C0-E9ED-6B19-FFB3-3F72851DDF13}"/>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21BFF286-8D61-0DEA-16DC-96B2A6476804}"/>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8AF4D7F8-C4D3-9884-707B-D745025CD658}"/>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24C63D54-3EF5-7953-1AF1-CB8AAD88524C}"/>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1DEB2DA4-7DF6-341E-F38F-289309A134EC}"/>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93A523F2-E5B0-E51D-4761-AE9C797C75C9}"/>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E0F36105-4B07-0C83-9E63-7280C2FE829C}"/>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2C194D80-5E25-2FF9-E321-07823B6047FF}"/>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3F20B696-C767-5041-FA3F-F33C84D4B2FC}"/>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39D989E7-AEEE-0BEE-93A8-FD95107FFD33}"/>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5FB28B52-2BF0-DE4D-9B12-8765AC7F9FAF}"/>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A426894F-5432-1C12-BE80-45C612EDC158}"/>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9E82005E-FCD5-F641-2414-031C1D46BFCA}"/>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C4590FCA-18A1-6DE2-1F96-6E552BE84C3C}"/>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CFCC12FF-06AC-545E-D5E8-BB4FF0961E5B}"/>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0594584B-64DD-88DF-32EF-16325F789A3A}"/>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3CEB87C8-AE43-73F6-2A8D-A5526E5C7A57}"/>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B56A64A2-D2CC-6346-F239-E44795D9941A}"/>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B56D1F9E-D947-6576-1449-BCF688199F95}"/>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0E275883-946B-2F92-9608-0396BD8D6D46}"/>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21C24BAD-E34B-9A56-95B9-310098039ECC}"/>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26EF02BC-F238-830B-B8EB-65A8A440BA5F}"/>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26F8E666-A029-0BA6-4070-9D308368FF19}"/>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F51442B2-AADD-0B63-5B73-D18CBEE92146}"/>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5B095BA4-03E5-220A-B063-08BD72A47241}"/>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E9AD7474-86D2-9134-BAF9-76510BC4FDEC}"/>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36BFF46E-98B1-2CE5-47C7-B5AFB8560880}"/>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A7787E54-5618-E774-F4E4-E2D75DE68E17}"/>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06275FB3-CE9B-70B7-5665-19001B8EEEF0}"/>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4737B64B-8F9E-A395-3363-6C953C29638B}"/>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5A3CC670-B578-336E-40B8-3FC9CCACB347}"/>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04A601D3-8E55-F245-43D2-621E70F9B9DE}"/>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3D9166DB-480D-17D9-F315-896CDAE49C9F}"/>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6CB7B554-0C45-D494-C8CA-2B1332333576}"/>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93A86490-B152-BEAA-411D-4E80AAAB44A9}"/>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69D51443-3D73-18A0-0DD3-3BEA0A47F1B1}"/>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00C44CE6-63A1-73F5-6BA5-C08E4D850352}"/>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C965B6D9-F41B-8CA8-6D93-0998412F8AAA}"/>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754578B0-3303-2DD6-23F7-196A200EAF4C}"/>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CB92EF83-42DA-8EFE-490A-7012F0B94C6A}"/>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1AF4070A-56F4-E543-CAF2-A88458F3E89B}"/>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CD8FC690-19B6-0B4A-AB21-F1044F6C64B6}"/>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C79A8EF1-352A-23C9-000C-C78E12BA579B}"/>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AA3FC359-25EB-691F-4182-5FA5D386C01F}"/>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44D7767B-AE64-E54C-B713-65873E63F03E}"/>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8990AF53-4B67-5EB9-66BC-D711E98C7B6A}"/>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912B64FF-F04F-902F-5BFE-14FFF345A97A}"/>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AB9A30CD-D35E-64E9-F029-68746C5576F1}"/>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29457194-18C3-4DFE-7CB4-D3AEDC74585B}"/>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8F673DD5-EA3D-DB61-4894-D8ACF28E6511}"/>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414D6AFE-7C2D-1E30-D02D-7262584C13DD}"/>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2890D53D-1375-8327-7EA1-8DBC844C45EE}"/>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9E62E45C-3A85-71F7-19A7-FC458657F1A6}"/>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69783896-1B40-9966-10FC-DC25CB1CBA93}"/>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C43DDC9D-222B-9AA8-E395-A6F98241599E}"/>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CD155564-E11F-BBF8-CA0E-9628C271AA95}"/>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82E0BE6D-B3C8-DFF0-4800-14EDF567CD9C}"/>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786CE562-D84C-C7F5-4957-1C4F65A664E0}"/>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42D9C01F-9B32-531F-8447-0BF84800CF5B}"/>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E4FB4464-826E-6881-AD42-F6CA23615BC4}"/>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F98AE780-E40D-40A1-4489-3C342118E95B}"/>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95A2DCBD-354D-80B7-84AA-2CDB495123A8}"/>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25294309-85B2-C77E-21A4-AC2D792CE881}"/>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DA790438-EB66-022D-32FB-0A4107984C23}"/>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AE76F014-E90F-401F-783D-B9A65FE5E360}"/>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53D2254F-E706-1677-D23D-59FCF3859DFA}"/>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31CEBE74-A522-FDD9-9B79-8E8C55AC5E5E}"/>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E511C88F-55EA-E6CC-74DF-62E7C832E399}"/>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70C2079B-039D-5AE4-A600-BCA2CA0C5DC1}"/>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1889AC39-C2DB-B4D2-F5BD-195DC6A1FFF7}"/>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1CC0FC4D-0117-5FD0-6CC1-7EBB4BEAF69B}"/>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BF420AAE-CC00-6F78-45E9-4DD24E855A14}"/>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D63F0AA5-CBA2-D3C2-8CC4-0731F7452EE7}"/>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FD880171-AEBA-ECE3-6B57-A9E55BA7C574}"/>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8E86F956-442C-B4A2-9599-ADEBA3B01600}"/>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3CB44428-07D8-E1CB-DA4A-B6A85289E423}"/>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D6597492-7F90-161B-367D-70C3DF776B47}"/>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7C0AFCEB-E9C3-C64D-3B9B-0EC69E1BA44C}"/>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F8F5FC67-DE44-2406-A583-1EB6233BCA71}"/>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84C6B0DF-B62E-8816-AF59-F336885E8420}"/>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466C7D49-449F-513A-6B05-B7AD2DB5F669}"/>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FF21A506-A212-7175-F850-88B80F6463FF}"/>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9DA82AC1-98BB-F60D-6723-AE0CAF75AE82}"/>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279F0250-5EFF-8E4A-CABB-0B4F6B593896}"/>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6E858ADF-CF79-BFAE-F148-A080BF58E7E2}"/>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36157153-FC22-B3FC-B17B-5279B69298CF}"/>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64552632-9BBF-244B-492A-174762FD15B0}"/>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45BA09BD-0844-BFF2-0592-9D6987967D05}"/>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1A9DDC06-436F-4401-BB2F-9F39D5976EE1}"/>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CC189D8C-0963-5A8E-6759-F5DEF3B6DFD1}"/>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873D710D-8F55-93F1-7522-8F98F3B085EE}"/>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D388C9BE-8391-78C8-B7A4-1BB8839AF18A}"/>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EC7EA3D3-EA23-3FF7-08A0-7C9B70367155}"/>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E28BA08E-D524-139E-D291-27266744C2A2}"/>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BB69200B-0167-1677-6BB8-D5042F4BA99C}"/>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75EA4F25-56DC-1F68-EF89-F1721EF586B9}"/>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B0F30BA0-9481-5842-4D4C-9685DA91B909}"/>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BAA7AC63-047C-BA6A-D1D8-87D619F1C42C}"/>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9C4BDFFF-6F3B-C731-359B-A8F54626B8D7}"/>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4DBDE729-6B25-D3A7-E59E-9907129980AD}"/>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D869BDB7-431C-7D30-E1B6-177835977631}"/>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85F90B4E-D503-15E8-512E-AB0DE6E7C731}"/>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8E644614-65C9-42A8-D25E-7A1990D6A106}"/>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2A7F25C5-51E7-C1BF-8385-1333CA9600DE}"/>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31D706DF-EC03-ADC4-76D4-0504DC6C2EC2}"/>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40BCAE66-A6FB-CF6A-F262-BC57CB79F014}"/>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F41F43A1-2442-DA6C-2362-EECFABC1C4BD}"/>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D2DFA90E-5C75-1880-2B27-890FDC89B561}"/>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C46ADA92-02C3-9625-579B-98374ED090E6}"/>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50764631-B701-097D-9DFB-DE6C182F1ABF}"/>
              </a:ext>
            </a:extLst>
          </p:cNvPr>
          <p:cNvSpPr/>
          <p:nvPr/>
        </p:nvSpPr>
        <p:spPr>
          <a:xfrm>
            <a:off x="1839829" y="47429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B8F7051E-CAA3-1036-A902-AF5E52BCC99F}"/>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F94FE7EC-DD5D-7D33-3F47-59930487A0D8}"/>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54A2CA9B-434B-834D-30E0-1A33D881A59A}"/>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B0A8C550-A314-17BC-8905-1D626B4CA373}"/>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65D89390-CCD8-278B-2FAD-2392B56D7648}"/>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D98FAFB0-AC11-89AA-FE62-CF24A64B2AEF}"/>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227507FC-F7D1-F130-A333-B496CB3427CC}"/>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EB1E1517-F952-9437-BDBD-E3AF1059F824}"/>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9E1D4508-CA51-7608-E6DD-71D4FD0E47AC}"/>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1D87D46A-D136-FFC2-F146-6E03EE10551D}"/>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E94334B3-37C3-5A26-6D06-37D829FFA93C}"/>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5A28D906-611B-BF4C-2DBA-D40D0DEC500C}"/>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EDE08196-EFB7-0EBC-DAAA-F8086FA0CC9B}"/>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0BB723BC-6A62-32FF-D523-EB13BCB2E241}"/>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9F99AC78-5F1E-27FF-980E-A424F46D209F}"/>
              </a:ext>
            </a:extLst>
          </p:cNvPr>
          <p:cNvSpPr/>
          <p:nvPr/>
        </p:nvSpPr>
        <p:spPr>
          <a:xfrm>
            <a:off x="2972590"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21750D95-FB62-EA83-210A-9100977EEAC2}"/>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68DB42E2-5FB1-091A-A78C-69889BEBE6F5}"/>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198B329B-FC73-11C6-6C49-554955FD6366}"/>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E62D05CE-D8B7-FA4F-1F11-7DE4D46ECC7C}"/>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B0D0A972-6454-4E84-2555-E4846EA43BAC}"/>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632D5C1F-5378-642E-6DAB-2F628BA738F9}"/>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13255A95-993A-18B5-10AA-F642919BA8B3}"/>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1C48FB53-6039-DEE9-7446-7724A1C29D10}"/>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90168FD2-8C44-8443-A554-6CC460CE3C8B}"/>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D0FA1A6E-2AF8-E538-E162-579EC27689C9}"/>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AE01883D-0ECC-C6A1-7561-61EF35789E17}"/>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F5FD2EE2-ADF5-B5B8-8E68-DCC64FE70A58}"/>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FF852814-DE3F-C522-E500-C711CE625AA2}"/>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5490051D-42A5-47A6-088F-6B1236B983EB}"/>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0BB36C74-6E7F-6174-703F-DDD54A9D0E84}"/>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B49DE362-05C4-2553-57D0-C899F7C7C14A}"/>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CBDAFAD3-A73F-B001-A913-470C5BA4303C}"/>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63780FE0-A40C-5178-297C-F030FBAE11CE}"/>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A07CD6D9-F3BC-1384-15D1-45A6B25A0439}"/>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E6946963-225F-0F79-0290-E6BB665F9017}"/>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AC94A184-872D-CB2B-F2E2-BC81C5A5425B}"/>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3C7811D3-AC8A-A2AF-8FB9-80482B95CD64}"/>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35CE3032-5199-DC26-42B1-7B8A72888BDA}"/>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36FD7629-48E9-779E-12A0-E7AA06713487}"/>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F2A97999-73F1-7B15-AB38-B4AB5470AC68}"/>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3D4DCDF5-B697-300D-A72D-41513D541290}"/>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DC2E7878-36D4-6613-AB6B-BC8B89913FB2}"/>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93290935-87CD-7415-6489-09FAE137600A}"/>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F530562C-6C06-E493-B842-63F1552E5E63}"/>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4E9DAAD2-956D-03F1-0EA9-A4DC60925135}"/>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B0EBFFAA-75B1-84B4-1B6E-5B7BDB4D4E9A}"/>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DBBDC09C-4432-6F38-3961-163DA32FF321}"/>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342A1153-9A3F-6AA2-E987-203FF32D4E83}"/>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6E4F0E2C-2E6C-24DC-53EB-E1228F9A3FF9}"/>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0C5F65B5-11BB-65B5-4B20-3E0CC2B2F6A0}"/>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DB91A2F0-CD91-6221-119E-B07FD1F9014B}"/>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454BD21F-6F94-9C90-09C9-F016877BE04E}"/>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3A86EF25-F23B-D38D-1F9C-EFBCDFA12669}"/>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CE9AB14E-39BC-368B-5F2A-99C5AE22C07D}"/>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EF35BFEC-F106-1A97-DF56-4EF0669E58F0}"/>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7A25626D-7951-1C65-844D-0F9CC1ED3096}"/>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0DDC3E85-3F91-1460-45E5-DF20F4C61ECC}"/>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DF456AD6-F0C9-C829-E0DC-BBBDFE4EFC5A}"/>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96E04AD4-1D17-8581-F93F-CCB0737FF440}"/>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ACDA7F62-B724-64E8-D92B-67F47448DDEA}"/>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E2EAE2B4-3051-7B14-9EAF-4ACC79448638}"/>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ED6FA679-D3C9-1966-81F7-5E7A296F7D53}"/>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18F9D4CB-B2F4-58A3-15C3-871F8DE1DF4F}"/>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124E93F6-AF65-EB05-3F1E-D8D8E05C24FF}"/>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81CCB063-68CE-8EBA-25B7-21129B760105}"/>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7EFBD6C9-EA47-484D-A550-CD28B3F0BC1B}"/>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48CDDDAB-D371-68D8-D505-87C386063E2D}"/>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834770D-F54E-6402-EA42-E73A688F8BCC}"/>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5991ACB0-8F44-BF15-06FB-A3E2286925DA}"/>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A4A638F3-451D-7344-7B0F-E791634A7DD0}"/>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A6322DD5-9BA2-38B4-4F6B-70EA5793C723}"/>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560BE859-5430-052B-22C1-6D1D455FD0D4}"/>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48173D1D-D3D3-1F50-C191-B6096305978B}"/>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3FC6F834-04E0-B523-56E3-9A3526480D4A}"/>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C23B340B-5246-4639-2E7F-638CA0458279}"/>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3E170F99-845D-7FA2-51F1-2DD096682AF9}"/>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938705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FF0C9-8AD2-E1C4-9DAA-AD423EECB64D}"/>
              </a:ext>
            </a:extLst>
          </p:cNvPr>
          <p:cNvPicPr>
            <a:picLocks noChangeAspect="1"/>
          </p:cNvPicPr>
          <p:nvPr/>
        </p:nvPicPr>
        <p:blipFill>
          <a:blip r:embed="rId2"/>
          <a:stretch>
            <a:fillRect/>
          </a:stretch>
        </p:blipFill>
        <p:spPr>
          <a:xfrm>
            <a:off x="437686" y="0"/>
            <a:ext cx="7961305" cy="2046777"/>
          </a:xfrm>
          <a:prstGeom prst="rect">
            <a:avLst/>
          </a:prstGeom>
        </p:spPr>
      </p:pic>
      <p:pic>
        <p:nvPicPr>
          <p:cNvPr id="9" name="Picture 8">
            <a:extLst>
              <a:ext uri="{FF2B5EF4-FFF2-40B4-BE49-F238E27FC236}">
                <a16:creationId xmlns:a16="http://schemas.microsoft.com/office/drawing/2014/main" id="{18B15F93-F98E-5E87-77B1-55ED12699105}"/>
              </a:ext>
            </a:extLst>
          </p:cNvPr>
          <p:cNvPicPr>
            <a:picLocks noChangeAspect="1"/>
          </p:cNvPicPr>
          <p:nvPr/>
        </p:nvPicPr>
        <p:blipFill>
          <a:blip r:embed="rId3"/>
          <a:stretch>
            <a:fillRect/>
          </a:stretch>
        </p:blipFill>
        <p:spPr>
          <a:xfrm>
            <a:off x="1275745" y="1125915"/>
            <a:ext cx="8762559" cy="2834271"/>
          </a:xfrm>
          <a:prstGeom prst="rect">
            <a:avLst/>
          </a:prstGeom>
        </p:spPr>
      </p:pic>
      <p:pic>
        <p:nvPicPr>
          <p:cNvPr id="11" name="Picture 10">
            <a:extLst>
              <a:ext uri="{FF2B5EF4-FFF2-40B4-BE49-F238E27FC236}">
                <a16:creationId xmlns:a16="http://schemas.microsoft.com/office/drawing/2014/main" id="{F1B4CF8D-102B-66E6-F228-E6BB5B85E7E9}"/>
              </a:ext>
            </a:extLst>
          </p:cNvPr>
          <p:cNvPicPr>
            <a:picLocks noChangeAspect="1"/>
          </p:cNvPicPr>
          <p:nvPr/>
        </p:nvPicPr>
        <p:blipFill>
          <a:blip r:embed="rId4"/>
          <a:stretch>
            <a:fillRect/>
          </a:stretch>
        </p:blipFill>
        <p:spPr>
          <a:xfrm>
            <a:off x="2950004" y="2679569"/>
            <a:ext cx="8239106" cy="2010430"/>
          </a:xfrm>
          <a:prstGeom prst="rect">
            <a:avLst/>
          </a:prstGeom>
        </p:spPr>
      </p:pic>
    </p:spTree>
    <p:extLst>
      <p:ext uri="{BB962C8B-B14F-4D97-AF65-F5344CB8AC3E}">
        <p14:creationId xmlns:p14="http://schemas.microsoft.com/office/powerpoint/2010/main" val="35884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AFE9-60BD-9E1D-FCBF-5FCC5BB257D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764C2BE7-5369-440D-FE44-91C806633026}"/>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BE98C675-01D2-4CBF-F12E-070B301C215F}"/>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F121280F-5018-E013-50D3-E08E24BE0FA8}"/>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1BF28BA0-BE8E-7EFB-7342-47CBBC9D2491}"/>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B1EE5DB6-245A-61E2-CBE4-9DE80D379E30}"/>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D3F393E3-DA3E-226E-F2E8-7F91346F122E}"/>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34CD34C3-BEE5-D13A-DB42-B9DA982E71CF}"/>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51D746C0-A5A1-0FD8-A519-A3FA6621CD0D}"/>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5250BBB-5C79-2D1F-BBEB-50E8F38F8BA2}"/>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0A0DB92-F77E-A054-AA8B-3F976F4DBF46}"/>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5CB97898-E161-23C1-2688-EE582014469A}"/>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48473DA2-4DC6-C796-AFB4-5B66E410D1D5}"/>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F0FC8344-A79A-4462-F66C-DEEB9556F75E}"/>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094AEF7C-626E-6BE5-B126-F0594B30927F}"/>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79CD206C-8D35-6988-1AFE-F531D0B8C2EC}"/>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4741FB15-0DB5-AF85-8B0F-86D8D1C11EC7}"/>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D8579E06-58E3-FF38-F4DE-6C7033B942C6}"/>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6223CD38-BEEE-957C-60F0-E35B4217FAD6}"/>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9303A7CF-5669-1DA7-E764-B25369637C21}"/>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94EF65A1-702A-EE41-8F3B-7D2EDE3C26C9}"/>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6C583F95-3FD7-A568-12C8-FBBF11433DB9}"/>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5586B6A6-CC9F-97A8-CB32-6DB7FE60C700}"/>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F1C612F1-EC13-D130-42CF-28EF110B24BE}"/>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42129AAA-8F53-710C-B541-A7D0FB607914}"/>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6C0F399-62DB-DDC0-5ECE-540362B996D1}"/>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9A50DE15-60B4-773C-D72F-E1C62FB109FF}"/>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E6BC202D-3FE1-A6F8-282A-00AA87C06375}"/>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76D1F14E-428F-49AB-690E-A4E841951F89}"/>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B56227E3-5146-6465-8739-AB20B490B502}"/>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23701F11-E3E6-3F71-E0A0-15082AD81547}"/>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FD5327AD-A2C8-54A4-B5AA-C9F9AC1A2F83}"/>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45ECA430-0237-8F7F-E542-0045B6DAAA63}"/>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92E56BB7-9997-AD17-ED58-41587DF52CA0}"/>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8356E6AA-FD56-2B50-F894-FA3EF4D0169F}"/>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49835DD2-2F23-ACF1-8318-9164347F5D33}"/>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08909912-058D-6C45-8792-8DF55B57FF67}"/>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BB2A67C-0660-985B-C278-AE4C46C82674}"/>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9A36C481-2FE6-1F3C-911C-D980254F5267}"/>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2004F47B-4A58-CDC9-2D6C-812D9FB9CC9E}"/>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9356FAD4-CF92-1E51-46A5-94D1547233AF}"/>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3B2784EB-7240-1887-BF0C-E60DF745FAC6}"/>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2042AE07-3261-95BB-616F-2DB4E285C3CC}"/>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2C4C3545-0022-AED2-8AF9-1B30BAFD57D2}"/>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3AA30A05-25E7-36FF-A9A0-535F81E2BDAE}"/>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E2CF2C08-7163-2A13-E242-20649D6F680F}"/>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2168773E-8873-0AF7-B8A6-B9B500741BD5}"/>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431A3582-7A35-F4D8-B906-CA7279168F1B}"/>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140AB218-36A4-0CD0-8684-87220D128C2F}"/>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62F38565-9AD1-C413-1BAD-BDE62608D02B}"/>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24D2BBE6-134B-028E-A5BD-F6C9343EEC9B}"/>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65FAC9CF-C69C-D8CB-14D8-CC668CE6D828}"/>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72358FCF-6123-D969-6C6C-B2D80CD98AD9}"/>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59348C42-AAFB-92C3-33BD-3A8A1CD7619B}"/>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B1A6DA7A-7374-7F95-F8BB-FBF325DA61B1}"/>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D896509E-9829-9AF4-D79C-514D72E21F6A}"/>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8F0ADBA8-6FA0-B5A2-4EE5-F5F1B9538DF4}"/>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08122B80-60CB-1133-FB86-DFEE6E4A66EC}"/>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C857D610-4862-3F5E-383C-69348AF02925}"/>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192988BF-4BD6-33B5-CBD8-2B9A8F7D0A7E}"/>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6650FADE-A7C0-B171-DB52-808AB3F3EE60}"/>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4F4610C9-15A8-EE6A-B15B-7758F4EA6848}"/>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E8A90D10-D693-4BAB-322A-EFC9A5AE4A79}"/>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2EAE3614-22CA-5D48-FD0C-CC1238F3B6C9}"/>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824283F9-F551-4A63-A7DF-BCE4029D5251}"/>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83BC62F9-BA2A-CB12-F348-3D5CFDAF3605}"/>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ADF95A9C-3CC5-A85F-F02D-F8AB663A4E73}"/>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A3D95783-6E19-401D-C4A9-DA686DB685F0}"/>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01944BC1-D77A-CED9-4677-ECAF4E77934F}"/>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87458F8D-F2A9-848C-A20C-784FF1874E3E}"/>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2305512E-F943-5780-FA54-7F5DF2BAC5F2}"/>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542A1AB5-FEDE-C69B-52C9-EDA17F03DE34}"/>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9A0D2C09-30B2-B6D8-48F1-923A390F2EF0}"/>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915963FC-A815-4723-9B28-17B29003FD6F}"/>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17A61817-AFA1-3116-AC38-9B5A3A0A1987}"/>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6D139D3F-50F3-A8E3-9B84-2E98454E5C76}"/>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ABC5FFCA-3D9F-DEBD-7F8E-ADC4219B5572}"/>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FDE31A59-3D1D-48F1-619B-9274BA77FAC7}"/>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3290AB71-CF65-9591-930B-8F43BD21AE83}"/>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4266C1DE-89F8-A8E7-A594-0A5866AE0223}"/>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366801B9-741A-FB09-EC76-F57EF9969DED}"/>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723F63D5-54F9-E507-67A6-0A755426A612}"/>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B0B0C9B0-EFA2-C457-C1D3-CBE67B548AEE}"/>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7A61118C-11E1-48E5-2200-CD46DB7B51E1}"/>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321BCD0C-4D4F-89AD-7E4B-5D2DC24ED334}"/>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7EB3BBAD-BDE7-7FAB-6452-3D46EBF95697}"/>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95D90049-A121-909B-A618-73903904A60F}"/>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1946B1C3-FA74-850E-09CA-45480936E6D5}"/>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78CF5227-6B23-BF58-05EC-CA69428BCA48}"/>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979EF97D-E44B-524C-DAB7-04F8E815F966}"/>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7C6C4FEF-A9CC-1D79-AB58-6BC72B5B6FF2}"/>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F76B7581-8A8C-C27C-0AE1-26AFAB0EDB18}"/>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54AE788F-A130-0F32-87CC-D74B71C8DB96}"/>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C7CEEFBD-A4B1-5791-6B3D-D8F5625EACD6}"/>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288131FA-163A-28C2-B9BD-CC341EAD2859}"/>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AE80713B-EDC1-B94C-C8C9-7A99D64B10CC}"/>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F66BB0B1-C1C3-A270-F26E-1D61A11C56CB}"/>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9297B943-48B8-0FE6-9A8C-6BC52A492062}"/>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4932848C-C563-FDDE-BBBE-3D472E693C1C}"/>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54EF4E61-4510-5860-6CAB-9F0A2420AD75}"/>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943AFFB6-4891-E2D6-940E-8D2BDC14FA03}"/>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D98E1085-3C85-521A-756B-399F29FE7E78}"/>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95BECB5C-2583-C0D1-D4D4-A5BFFEC9669A}"/>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261233C1-38FB-3C5B-98FC-C9DF9F16794F}"/>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5ABF88A0-AA93-AA15-5A7B-E1A1B46A0082}"/>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5045B936-1D17-83DB-8C15-531CE56D54C4}"/>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5FB79B92-7400-8CDB-4ADA-0CA000ED6118}"/>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666BA4A5-89DC-9111-8CA9-1BD04F3F36E7}"/>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4A42F7A2-5749-1694-3F5D-CC9EA27FAE0C}"/>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F0A9864F-6EDA-800E-004D-4A72062477C8}"/>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91114A6E-2AB2-F041-ABC2-25AEE8492B88}"/>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37DF0EEF-8E2D-31E7-9833-CA4A6F0DF93A}"/>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006648CE-EF24-6BA8-AEDA-70FAAA568D1F}"/>
              </a:ext>
            </a:extLst>
          </p:cNvPr>
          <p:cNvSpPr/>
          <p:nvPr/>
        </p:nvSpPr>
        <p:spPr>
          <a:xfrm>
            <a:off x="426333" y="6454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4214F2A3-BFA5-A94B-327E-C6A72DCC529F}"/>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F53555EE-72C2-8171-317B-CF98D55C9D24}"/>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6B0E2389-39BE-63F8-839B-11114BAD63C9}"/>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4408CB36-B547-EB06-FF57-7F1A5CDEF2B3}"/>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9FBC07F8-4FD0-8C71-3B56-632B916D7B12}"/>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F44FEA1C-32DF-9F3E-4E1F-934A6E7D3758}"/>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8D215424-D49C-32F1-8B2A-B38FFFFF1076}"/>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6042F037-A4A9-E56C-04A6-00772D0CD3F8}"/>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0CAFCFF9-BABD-2F32-0824-BB0B32FBF2D6}"/>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B6AB7E74-F429-E352-2090-A84837EBEA2D}"/>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1F27508B-339C-86F4-EBE9-02C97A06422F}"/>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ABBB8F01-5BAA-A17B-E638-191729A21FE0}"/>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064547C4-5DA9-FE07-F73F-6A00B28FA11A}"/>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48FE66B0-2530-6C1D-7544-4B81FFAA68D2}"/>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7152DACF-2139-7C58-578D-49B02DAAF417}"/>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A1FAA416-4258-BFC5-1581-35A989C5F79E}"/>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E1773191-75A2-E5A8-19A5-58DC735A0E65}"/>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2961F0F6-9ECC-26AE-93B7-3E42135EE62E}"/>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09C70792-AEAF-AB31-D78F-87405F63A510}"/>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3CF0E26D-961C-9670-F0E4-FD69FBEC5875}"/>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E4464967-45CA-C679-5E89-D10C30BA1CFE}"/>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989FBB01-14C3-F43E-CD3F-DCD5B53501CB}"/>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9DDEA45B-4C1E-0D6F-9A3E-47816DEF2499}"/>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971BF956-BAD9-FCD0-9796-274728349BB7}"/>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878DC583-B5BC-0F7B-C245-1028584FC38A}"/>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9D08556D-9470-D697-AE5E-A2521970BE2C}"/>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DC467BCE-ED5D-C3C8-286B-DAF47D89E5B2}"/>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E5A74EE1-F0D9-D8E3-C335-9BB5CEA71D32}"/>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C4B90D79-0948-6040-D10C-E2530A386B6E}"/>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7E029D82-A39B-4110-B569-5C658E9E16F1}"/>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4BD9E46D-B6D4-3305-E3FA-42421FDA0802}"/>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392EB2BC-F960-A2E5-177F-6CD27D4E021E}"/>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E179C7EC-C8FB-A081-23F5-1F6896D9C95F}"/>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D5BD540E-A0F2-5EF4-5182-619AF916C5A3}"/>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C1D206F1-0898-DB76-03FC-470B64D2E310}"/>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BF311283-7161-A86E-DF13-E073147D6EAC}"/>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607CBA84-E72C-4F75-72E5-08EB985DA684}"/>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D305DA3F-1474-6221-1B4A-8E86350AD3DC}"/>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DEB5195C-77C1-91D6-9898-CE5B8305465F}"/>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07A33B18-25C4-2EB9-7F1A-72471CD66C0B}"/>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021DFF6C-CDE9-CE8C-4649-9CFD339F5AAC}"/>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8D5509ED-BB41-9546-498B-E8A5F38A5919}"/>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B6455CC9-95A5-7D69-02FB-26142EB2DC57}"/>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512DA425-CCB0-C6AF-BF82-31A45A92475B}"/>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BC38111D-D76A-D5E5-81ED-62BF4CCF97DB}"/>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4C521C31-1F4C-D141-BB66-B453F21DA3EC}"/>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DF5E20F6-BC4C-3EBE-C149-C3960BC91DFB}"/>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B5BDA9C4-E25B-8ED4-2BE5-940155BD0A74}"/>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3D6B7FA3-A27C-4EE2-678D-271EF69A821B}"/>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76EF5508-B634-0FA6-EB78-D52FD70ECE22}"/>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FDA80798-E175-B325-E6F0-DC8A307A3442}"/>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E9760B82-626B-75E4-4714-35F8397C2AC4}"/>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3DE3DCC8-9324-CEBF-56FD-95F7A9FE464A}"/>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7DD3A547-500D-9521-3896-D17BF286AE07}"/>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F141FD79-3F17-9F2D-9789-83AF7E69CC02}"/>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152E14FF-333E-00B2-1D1C-E0EA6F45191E}"/>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5E30D0E9-B585-0BFC-A2FB-5C8B6467756D}"/>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CB92E49F-D551-92E5-F29F-8DEC3F1E0AB1}"/>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EC02A958-3D09-3B97-653B-6F64664E14B8}"/>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BD2BA509-4E5A-DB1F-082B-3E1B426317E7}"/>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6C01A42D-18A6-8E1D-7CFC-D320DE8E6B81}"/>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CACD01B7-4712-D669-193B-AF9717D0A115}"/>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F698FD1C-21E6-2421-1AE1-2D6851039E1B}"/>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DDFBEDA2-0DAB-6404-0505-244E366C966E}"/>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095B267C-D1C9-CFAF-FFB6-F21A36003738}"/>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9E9015B3-1246-37AF-3C87-82446FA389BD}"/>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3C0F3A1E-03B1-8D39-FC32-A656FA92CC08}"/>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D65FA1D7-A66C-A66B-E402-D52EE52D51A0}"/>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1BEEB4FF-C10C-0D7B-64F8-EBAA3F2B4EF3}"/>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220BA1A9-6C2D-5FD2-E499-830DBE23678B}"/>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E3FA4A43-E2B5-8E7B-05BB-8FC970492B3F}"/>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72C7FBBB-604C-E5B3-4ED0-9490073AE75F}"/>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FB50172B-2E72-CE85-C88B-57C5EE3BCE74}"/>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A01824A2-523F-A90C-02F6-3FDD6CF90EEA}"/>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D56EC70C-2AB1-2F01-B768-6506C392832C}"/>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5FA6741E-63ED-F3D3-73B5-87BF24AF57F6}"/>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480231CE-2DD5-52E7-C2E2-CBA9C1A95884}"/>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AEC00E26-B70B-5CF2-87C1-C5A0D8867038}"/>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777AB19B-B151-8A34-8A86-7BC36FC6994B}"/>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BDA15448-C379-8556-C0D0-3A257AC57A46}"/>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756F126E-AF98-6DC0-9539-8E2AC025A84C}"/>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2C581FF5-5B7C-4411-975B-F6355DB593BC}"/>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FACDC225-D45A-0BBF-AEFA-BFA921E4C4F2}"/>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5141941D-F7A6-769C-B801-86C4E8CE6379}"/>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43F1A764-66FF-DE20-F3CA-E1DF7528A6C2}"/>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030F5B4D-9CA8-74E0-15E6-20480A395893}"/>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21592AD9-4ED7-0468-55EB-3B0FD6A8670A}"/>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38D3585C-5E4F-C20E-277B-C47781BE3898}"/>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881E2913-2ADA-DFB2-5700-93197012F22F}"/>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0BED1751-2A40-AF8A-249A-861FC0F003F7}"/>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60AE7B03-27B0-0E6C-9A90-0BD02FFCA188}"/>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6590816C-4367-7452-394B-B519B71C6D03}"/>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F5EFED4C-A580-DA9F-0FB6-673FB795957F}"/>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65554453-2046-683A-E805-9F06EE537A89}"/>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32E0E710-276F-7B52-BB69-81C56557AD58}"/>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27F6D660-EE47-5C4E-9A2E-9811B4C254C0}"/>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D600AEF7-6BDB-61FA-FF03-5735649C3116}"/>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14102D8D-DB34-A5E4-922A-E05DC2A035E1}"/>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694ECC8A-1581-0846-578C-69B9E97668E2}"/>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B42CC75F-6014-1316-477D-A8DDC8F2D003}"/>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BF091E8B-8635-4ED0-1A51-1254E00BF20A}"/>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1FE32820-02AA-88AE-CC58-4906BF96A94F}"/>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F2A5BC46-3873-24D4-78AC-89281873B00C}"/>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92BCA38D-7F58-228C-890B-F248C06A90CD}"/>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0EB14A1D-D641-5BC9-EA53-17FB0CDEF3AF}"/>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2C74A596-2B56-A0B5-A5EE-774248595442}"/>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E3CA60C3-09AF-2256-A76E-DE827DDF4F55}"/>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B0AB48C6-7E0E-5163-4F57-CB75B3F3CD6B}"/>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ADC759E8-E635-6F9B-D462-23756915A9E9}"/>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34E659E0-70E5-CDA4-835F-CC20D5E5985C}"/>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91973930-DDD5-3D89-19F0-CA918D453F25}"/>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75A34FD1-DBA3-038F-CE11-5DD325485B6D}"/>
              </a:ext>
            </a:extLst>
          </p:cNvPr>
          <p:cNvSpPr/>
          <p:nvPr/>
        </p:nvSpPr>
        <p:spPr>
          <a:xfrm>
            <a:off x="1839829" y="47429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32C73BA3-EF47-9DF9-6054-7A0F4F11AF2D}"/>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6F2C7149-2ECC-8F64-D107-B1A216E41F2A}"/>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D786324A-7C05-B68C-D612-EA9FBE985EB1}"/>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D7DD5987-42E5-FB7F-C073-261E96334CBA}"/>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E353126E-BD61-5751-4CD8-C7A1DDE9B04A}"/>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B95422AB-8F25-C334-36CC-5C3481D4559F}"/>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A07A3B3B-12F1-2958-8A95-7329D5D4FEED}"/>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BF10D8AE-C07E-5EBB-6AF3-4A6616470827}"/>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120F311F-A57E-2C8F-FDB7-53D7A260BFD3}"/>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2D073AD6-1D08-95A8-FCA5-40006B8DC210}"/>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30CD0FC6-C2BC-9B5B-9D99-9C7E5D9FDB03}"/>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99074FD3-7914-1C53-C71D-FAF00C919AD7}"/>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9992A7AE-EA22-A814-4CD6-0E8D3894B260}"/>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0DF64A32-3273-5164-9CFD-3855D4AE6DBF}"/>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48A4B562-BD6B-6FA1-203D-A83BE1CEC67E}"/>
              </a:ext>
            </a:extLst>
          </p:cNvPr>
          <p:cNvSpPr/>
          <p:nvPr/>
        </p:nvSpPr>
        <p:spPr>
          <a:xfrm>
            <a:off x="2972590"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C5F2E894-EC05-E571-900B-72DE107C52F3}"/>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0CDDB374-C114-0270-8F66-007E90C65B62}"/>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57CA65C5-CB5E-026F-C967-D66EF0CA8016}"/>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814C51D1-49E0-4B9E-565D-6BE8F8A48969}"/>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0CC64124-2B11-C0F8-8BB4-87D2ECC04F58}"/>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7CF14FB3-BA55-3B81-73A3-CC2B244D2C03}"/>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45A481F3-5E49-5EA1-9A1C-DDDF8951CE3B}"/>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8711A0E7-4EB4-90C6-AAF1-5539BAA3DFC5}"/>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A44AC41D-7F65-F19B-0768-8FC207FC31A9}"/>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2BD23CE0-9CFE-4311-77F1-D36FF3201408}"/>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F7107A31-B00D-63B1-1478-5A83AD1D0B7E}"/>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AF1E0D11-B36D-839E-13AD-0EB456B883BA}"/>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03BA3F9E-DE99-CA74-56A5-AD60F0AB6113}"/>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2E192EDD-B50E-7391-9885-F202321F18AC}"/>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657A535E-3045-9B8F-F011-7D22BA2A0AB4}"/>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6C21764C-6A48-5AB1-0A89-B01B440BED60}"/>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DF24E048-D33F-8B10-EE21-4B14B2CB0483}"/>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E5F07CBA-771E-947E-9802-55EE245F0511}"/>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1D37023D-D163-3032-E21F-C3C166F3B54F}"/>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A86C8011-680C-5FB1-CCAE-26742CCF3C80}"/>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4CDBB518-6A12-1C4A-B649-58F1AE4646D6}"/>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73BFB456-6040-DCDE-CCBC-55277E8A0164}"/>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2725F264-1FA6-8CBA-422E-1AF214198F74}"/>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122B274C-8AE6-F0FC-A4B7-B5C0AB0C0C11}"/>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E3CB1D2B-EA44-836D-F761-0644AF12C4C6}"/>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9C4B37E2-6476-CFB3-574D-7614DD62B30B}"/>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B6379872-65B9-E27F-8279-9A5AC2497E0F}"/>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EE4B2281-D994-D2EB-6C79-E42B7E851DAA}"/>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2BAD1333-2103-5F22-59B3-8444192897FC}"/>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B3AF9C6D-B725-E142-319D-31A47D57691C}"/>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C24B3685-9B10-80DF-8E1D-68262EBD83CB}"/>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52D7CFC5-8931-CF73-07FA-558AC456D639}"/>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99624F47-E17B-101C-658B-3D3E023A0D67}"/>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26453638-DD49-77E4-D2BF-73B3F5659648}"/>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6DA238F0-B0CA-C223-2CBB-69EFCC25E6B6}"/>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25F17938-8E5D-0AC3-5116-9B25DFD2D5C1}"/>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0C48D810-8959-9771-FF76-9C8F1E636DD6}"/>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C44E1449-CD4F-DAFF-83BC-028AF4B9F058}"/>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B4B929DE-43D9-BFB6-1ED7-265B0CBC3709}"/>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8A8FBDE1-DDAC-2A17-E90D-C842CCC6B415}"/>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7161BFDF-B6B9-C50D-C6B5-EEF5617F8BCC}"/>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05A70CED-5C1B-F96A-3834-62A13CCC54F3}"/>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9EFA0876-85B9-CE35-926A-79D9126BB3DB}"/>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4F72CB56-D9D5-188F-AF2E-0EA792F0C1E2}"/>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CC6DB275-B84B-69CD-F886-AF9E81799936}"/>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1C8404F2-BE64-7B8E-7D5A-F7639AFE6FD8}"/>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5FC46E99-8501-7003-E420-78359401AF79}"/>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AEA061F9-E4E5-7FC0-B638-324810A9B9FC}"/>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2A96D600-E580-D692-C0B3-3C891DBDBE33}"/>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5494F018-0D7B-F6BF-369C-92322173E9A4}"/>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C95987B9-1739-053F-B1E8-0C307CCE6B4D}"/>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0E3AC397-6C00-247E-F29A-5B25D860D420}"/>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5D3FFAF-6820-E716-37DF-73DB53624FF3}"/>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2DB1DBDF-8DD0-6CDF-2005-ED23AB4EAF5D}"/>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59AF75F0-86C4-DEC7-DFBE-A6DAB139ABA3}"/>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46F28F8B-224B-7AE4-6282-CB01FB6865A2}"/>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ABF4094C-2BC4-A5BF-1CFF-E14F05620F8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6E77A665-3CAC-883E-441C-E284AEE00247}"/>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41009E13-CDC0-AB3E-C387-51A204E5CB46}"/>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E20292AF-CC67-E9F2-F90F-E7836A635E8E}"/>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9C703E7F-D3C6-C4BB-3911-FBB0FD190BB6}"/>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380417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CADB-F8D2-215D-C3EF-975D0FF3C0A2}"/>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242BEE65-342E-59BD-4015-425DF31913A1}"/>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78D3D175-12F0-75BD-1193-D5C23AFD7662}"/>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7A503373-AB89-694D-D8A2-D642C0BE02E1}"/>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B91DA4C5-3E70-400B-21C6-2874B4DEAE94}"/>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841851E3-7D2E-BFD0-2BB2-C4358DD64DE8}"/>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168F3590-AEC7-D001-B2FC-0E90AA3D5616}"/>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E56C5C85-021A-EF94-7AD0-8B0777EF1879}"/>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D8FCAA95-7283-0781-54FA-FDC9094E5281}"/>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DFC28ECA-3F1A-56A5-5B32-AD505D453EC5}"/>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641514DC-970D-37EA-80EC-F600966ABEDF}"/>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95E92BB0-317A-185B-9F52-C30CDF8EBC73}"/>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7A8C9935-4CB7-C57C-9880-1BF8D3556BB8}"/>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CA7E83A3-F4AF-E6FF-4D58-D063B0281CB9}"/>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DF118113-F6C0-A934-2B88-985CE96C6F57}"/>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0A4CA522-39BC-B1CB-BEF8-C565ACE99522}"/>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E5E24DB5-8006-F8DB-4CAA-8787FB10FF1D}"/>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4E282EEA-DC17-4EA1-D474-CFEF60A3C3BF}"/>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4162886D-4367-2AF5-5DD7-18DFB3ADE959}"/>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29C902AB-54EF-306C-B0E3-39652158C057}"/>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186D540C-374F-778F-B3AA-D08A456066AD}"/>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A1C75F92-5017-3601-FB69-1AC0FEB2AF5F}"/>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7EB43789-1C8D-7365-90FC-AF08397B6EAA}"/>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DBA3A3A7-9E77-50C3-39E8-15DFF06D90D7}"/>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8E61C11A-FB8B-E2FF-BC4B-799A39E4834A}"/>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469CAB2E-52A7-FE8A-5099-000AD4288806}"/>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AB88DBA1-5B42-4DDB-B383-0B217DEC8555}"/>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4531DC4E-1642-F94C-4CAB-2CCC82B0451D}"/>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89C6546B-0FB8-7834-B175-B8418DB1C1E3}"/>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987AEE83-60A4-E57D-BE09-89AEAC7BB257}"/>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FFCBFB68-474B-8CAA-20A2-B962640651B4}"/>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5670B80D-90DA-7702-FF93-38EF7928A64B}"/>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85DE82AF-4D61-43AB-82BE-4BCEB8E18018}"/>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285E4441-BA6D-B68C-F6B8-3208F26F3E43}"/>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D9F5679B-8E77-4774-6F36-4C75D8E6338F}"/>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A6A25200-4A2D-BCD9-CD3A-A44ECD38039A}"/>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EF6B1BDC-06AA-5478-5AB1-CC00292ED138}"/>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E812213D-4A75-1E87-4340-61BC60D22B75}"/>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A8BC63F-3781-B2A5-E2BC-4BC1B9185616}"/>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50654E3E-A05E-C2C7-2006-BF829C8BDBCE}"/>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98CBBBC8-4B9E-B568-27B1-601ADFFB38CA}"/>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E395ABF5-4299-C01C-0820-1A43DE645EE3}"/>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323CCCA4-4CD0-1399-E395-799D42E0AD52}"/>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B5BA14A9-8C13-E832-092D-C8F9F6612DE0}"/>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03D72B6A-6FB0-A509-7650-8E3B88FA209D}"/>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5CD9BF9C-C69F-E414-7E3F-4CFE4BD58744}"/>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92307C5C-E4CB-2B47-1255-FB3635E4678D}"/>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4C4E3506-27DB-6C1C-E4FE-0E320040B66F}"/>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B73506D6-A2BB-6584-5829-D96ADB4B687B}"/>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8B814D89-98F6-84E5-D44E-E48FB099BC6C}"/>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A2F526F4-4AB6-EF38-AC29-BE3EE1A65384}"/>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549F8E6F-8289-4FD7-E20C-3E09D0C68622}"/>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C2C9B32C-6D5D-66B1-FCD9-52DBDDE992C7}"/>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5F5F728F-1989-1622-95A2-1C8AD97DF583}"/>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0E4D8904-973A-1BA8-A718-E300317687E0}"/>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0CD45948-FF86-D4F9-F634-71B4E91B4D65}"/>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B52770C7-C56A-C25D-79A4-71CA59E7FE7B}"/>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F70CF178-959B-29DF-4B88-94B7C2661C94}"/>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613C8ED1-BB39-650F-C69D-63813D846FC3}"/>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EE45CDD1-FA0E-2CD6-B817-41353FD9AAFE}"/>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AB431C4A-1946-99C9-B84D-5CCF7E84F4F4}"/>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7ABE6445-1DDA-1B3B-C91A-B758A6FBDD92}"/>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3B116CB3-58B3-BEEF-6F7F-F9BF76BDCB1A}"/>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50BC20F5-9E7C-7112-0B9A-18480C6DEE38}"/>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FBD68FF5-C4CD-FEEC-7270-62843F187E38}"/>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2847995F-7B86-6466-587C-603FADA076A8}"/>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5B9DCC62-956A-555C-488A-8F759E7E4BDA}"/>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C5681DC4-D715-3289-5203-72A44D70D2F4}"/>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335310A3-67B1-6213-1DAE-27FCD36862F2}"/>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D8E36BF1-6CD5-34A8-8D3C-D8A52E5F1A1B}"/>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63822D8C-8661-846F-5F61-EC182E18C968}"/>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CC3CB337-D0C1-E727-657F-057ECE94167D}"/>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72928815-5A67-DC9D-3345-3E7D43262D04}"/>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85A37A02-341F-39C0-C413-4C91537AB59A}"/>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66504EC6-CBC4-7605-0F81-1E0E4F78F4F8}"/>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5DB43BCE-9CC5-8F2F-ED17-6E940E167CDA}"/>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42E9062B-C104-828C-CD70-DB82DAD7B229}"/>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AB5472E4-DF49-9A71-532D-D54C02ABB829}"/>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2BA3B825-915C-4C02-857E-FEB780ABBDF2}"/>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4F7A2FA1-C20E-5B17-F44C-AE12571F5ACC}"/>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59B9E5B7-F5A3-734B-DCE7-B04AEF291136}"/>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93505BA9-92E2-2779-B6F4-F2C0BC9AF19B}"/>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48BA2284-F941-D97F-9B9E-F78B44F4D982}"/>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72F17527-2672-15E2-B091-F62FD30E9AFD}"/>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242FFC14-2F12-C122-44FC-31148107007B}"/>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9B627B4A-19E1-1171-FF73-92910FD84882}"/>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AADE561B-AF87-30C8-C268-D75F30DC23EE}"/>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52E3F780-1794-7D21-5D6A-C0117D6BAC5C}"/>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46CB532B-5380-7BE3-1AE7-661D5AE9CEA6}"/>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73F73F4D-724F-9310-5273-78028B38F940}"/>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A7FAD58B-5897-3CA3-D1B2-4F3D6110957C}"/>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7027029C-FB81-3A86-5F55-C97C863227C8}"/>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C0D103A9-6EB1-FDE8-09A9-0A569FC295D4}"/>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5D0278F4-B9B6-25D9-926A-B1FECD2A4715}"/>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CC4D6793-88B0-BABC-A652-B5291B124A9C}"/>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35DEBD06-F237-E0DD-77A6-D604FF607190}"/>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7D97AC2D-837E-D5BF-6C3D-A203E619524A}"/>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0AC1EA03-5307-3EC6-2F8B-33CC5182606C}"/>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CCAB533C-D0A7-D728-C327-BF15F3DDADAC}"/>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2F94F5FB-FB11-952F-CAE3-BD9DF0FB975E}"/>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912B7FCF-5CD8-C960-A4AD-0AB9297826A1}"/>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D6FD22B4-E116-2305-46E6-FD8BB105FC29}"/>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9D07D507-E6DC-386F-AA25-154847AE0DBE}"/>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D62D0233-BBA4-9A8A-95CD-028A284CE849}"/>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525E1664-5254-0150-CB3B-A0140E19274D}"/>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8CBD17E6-22E4-09D0-7AF8-A4F7D677D5E8}"/>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1ACA7058-6A3B-8B29-E389-16B771EB3461}"/>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3CCB699D-715B-1B9B-4BE4-63E612210554}"/>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4D51DC4B-43CC-8BC6-99BA-92F8D4E3AED2}"/>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166BDFD8-C09F-6D41-3A5D-E8DE157E4969}"/>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D25AEA1C-8720-03A1-BDAC-3C378F1AB035}"/>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7D189921-C5C4-F9F1-8AE7-B95E3BB85984}"/>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94AC5589-D2AB-8C63-C16E-20A4C709D2B8}"/>
              </a:ext>
            </a:extLst>
          </p:cNvPr>
          <p:cNvSpPr/>
          <p:nvPr/>
        </p:nvSpPr>
        <p:spPr>
          <a:xfrm>
            <a:off x="6641943" y="6454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CD525A4F-6270-7F6D-E1C0-F0B6A68B1501}"/>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BF9B9A85-9D67-F17B-0031-520975977890}"/>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F096CFC0-D76E-DD03-9952-1189124019B5}"/>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CCDD8377-7474-98A0-6E91-815B582C8CA9}"/>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D25576B2-094A-D8D3-59D9-358925B3906D}"/>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631886D5-70DB-8BE2-FC4B-5DFB463D1E1C}"/>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AB530540-7727-BD0E-93B5-3766E93A4146}"/>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4977B8C7-9BB7-E8A1-F429-3B7FA5ACDDB0}"/>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D3901676-EE48-C34C-6514-6A296B57082A}"/>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D34E194D-C288-158D-F732-2A064C0CB1B0}"/>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7DD108FC-8368-AD32-9814-66C9F4F9E64F}"/>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E5AA7E15-1E62-F03F-5696-4AC1B7A0B30C}"/>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F8827CC5-CB1A-6BD1-06A4-4AA1AFBC0AA7}"/>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8C470CB1-785C-01E2-0369-E6DCDAECA908}"/>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5496FF5A-99E5-1594-89F1-DE7C08131F15}"/>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EB4D1F0D-C92B-148E-8BB4-469D69B48A39}"/>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E58F2AEC-E1F0-BE10-8CBA-C3E4D7F98420}"/>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959D3561-37B4-223C-AF5F-7E40D80CAAFE}"/>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29ED9FBD-B9DC-9C1C-7C7B-46EA59FF1813}"/>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D89BCD17-A29A-2890-A31F-FA82D184D69A}"/>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A93CF0F9-90BC-2DBE-EF97-E87C4C70F35E}"/>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07A1FB67-CBDF-378C-0C74-14A407D68375}"/>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DAB56DD9-C6E5-7225-9CD2-EA4DFB44795A}"/>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6FE74CD3-A0D2-CA46-3987-DF2F3732E2E1}"/>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EA0025A9-18EF-5B80-4084-6F8E83928D5A}"/>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A5D800FD-F050-79E9-198D-F8C41F3F3889}"/>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CBD7EE1E-898C-2DC9-E998-A7B17F092330}"/>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09C0E3A8-5BC0-EEBF-0B3E-3AE491ABCA13}"/>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8DBABBFF-5DAD-7949-BC12-86ADA0B4F9C8}"/>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B076A563-3D4C-9A9B-8813-5E83C1E3E01A}"/>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4D4294E6-7DB3-8A53-B392-0044A850FE97}"/>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386DF95D-88FC-C4BD-E50B-0C6E6CF85925}"/>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1E92553D-15DF-A28B-2946-4A299B01BAFA}"/>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1B3C5D7F-719F-DE52-6FBC-18E23929ADB9}"/>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2F88D73F-40CB-163C-80C8-B31BA9A4826A}"/>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30BF64CC-6A27-5CB4-7ACE-5B77F48D2C10}"/>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A7693AFD-E8FA-794A-2DF2-9748796220C2}"/>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B4E67C7E-43D1-EAF9-0667-63AED00B3959}"/>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F39BD2F9-4C45-6F2E-EA51-F6D116E18F51}"/>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0B1C28C0-AE52-301A-8E25-65CDB07405B0}"/>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652F122F-FA0E-2062-22AB-CBDC0E88D9E2}"/>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090FA10C-057C-D0BA-980A-DEBAAAB8950C}"/>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4B410045-2AAF-2514-263A-5DEAF400260C}"/>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717D42A0-6DCA-381F-8765-B35EE8FCA20B}"/>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0D76BA1C-118D-ADAF-CA46-B296DB59AD76}"/>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CC29BC51-C3A6-3A43-0A4E-A4172518CB60}"/>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357F3703-1986-AF38-ADCC-7ABF7701C611}"/>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7AB5E145-C92B-C780-7940-976EC46A51CB}"/>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79927A46-1653-E8C7-ACFE-18A374FCA4CB}"/>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29157FAD-389B-5B15-7B98-1CBEE90B5B3C}"/>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BF35502D-0895-876A-C76A-1F0ADB684426}"/>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929835CA-9C7E-571A-07A5-E7B486198840}"/>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6E50EFB8-C1F3-3512-96E8-FCED6120227A}"/>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CAD45862-0C1E-FB59-0CA7-2E62318B7864}"/>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ACD4E689-4FB1-E5BE-4A44-01B4689FF680}"/>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882ECC65-D96E-FFF9-B0EA-696C6DEA4BA9}"/>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576758A1-AAF3-D9C9-6B8A-AC391F190879}"/>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5C138024-CA18-2171-E63E-0CC20ADAC74B}"/>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8168410F-A1A8-DC79-01D9-2FBA609B4B2B}"/>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352DABA3-F458-373C-2C6F-BBA47C345E0E}"/>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9FE1F5CD-154C-40F3-7968-7C8C9B66EEBB}"/>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E3A74995-3DA8-1528-E414-FA9B5C61A79E}"/>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E8DD4361-2EAE-4793-8474-EB686DFAB34F}"/>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76527413-3066-C8B0-8420-C2F6B66764EB}"/>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269E7C81-6A73-393F-7A4A-BC13BCDE246F}"/>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24932B16-72DA-A58E-B1DB-7C90DCB7D719}"/>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E142B781-A2CB-C291-AC1F-1B26C7732B47}"/>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E22775FA-9D2D-6EA5-83F1-82789AEBF67F}"/>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F810F5A1-EF6A-82BB-B97F-9BAB5A504125}"/>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77267F45-9B11-70A7-81C0-102D2F5D9D53}"/>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9187B341-FE08-4B11-2B84-A906C428BCEE}"/>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22ED4BCE-D0F4-30FF-568C-658E503D09BD}"/>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ECF5DADA-69F9-5DE2-F3CD-25EB8FC609D2}"/>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FD294E95-C244-0E90-D45A-3B27412A0FE0}"/>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7C0F99C1-E3D3-DDD5-A3AA-3A03B0FF2DF3}"/>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7243E9B6-6315-3486-C2CA-094DB538BC3C}"/>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61BA748B-64BD-CA4C-FD3F-78E71F05DC85}"/>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080AD2D4-FBA9-7063-593C-F22FD090E87F}"/>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4562CDF1-9C00-D47F-155C-3B17DB134501}"/>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7D036261-6BC2-B3AC-D570-E2FFA935D9BE}"/>
              </a:ext>
            </a:extLst>
          </p:cNvPr>
          <p:cNvSpPr/>
          <p:nvPr/>
        </p:nvSpPr>
        <p:spPr>
          <a:xfrm>
            <a:off x="8815743"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C370C575-9C55-9524-C48D-F83FF5597960}"/>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AB101D43-CB06-8A0B-5855-24D89BFFF9BB}"/>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7D1FFFBA-AE48-03AE-EAE7-7000963346AC}"/>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9D0D5EAA-380D-B13B-0016-981FCDADE4E5}"/>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47345571-82DB-4C37-719C-3D1136DCF9CA}"/>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058831B2-7669-4ED6-9DFA-452ABCFA8791}"/>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718EBFF3-30C9-45E8-E61A-2A446E83DAF5}"/>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0BA905C5-EF06-BF6A-9469-3EF3B96E05C9}"/>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E1B9003F-436F-C8A3-0910-D3FF635325FD}"/>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2CDF6CB6-316B-1570-F2E7-4FF2CA8D8AF7}"/>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D977A9A4-0952-BE6B-962D-AF51EEDBCD02}"/>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FD1F59C0-BBD3-20F2-C048-99BE124D2AE8}"/>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DCB01440-3F4E-5819-26F7-63F4A09A0E5B}"/>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E734C707-5E98-1D65-F498-D7835A66D3D2}"/>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6062E392-CB23-DCFB-5270-AF388C30E702}"/>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7EF3361D-A7B6-CDF0-629C-356D91712494}"/>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3F5FA536-F677-5A3B-52B7-2ED0D3DB2AD8}"/>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82092C79-DF80-2C06-F813-B0AB1775F63E}"/>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1051F071-9CE5-7561-A822-F2DD6A1E8C93}"/>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93B8AE0E-7930-FB1C-705A-A2E1048F769C}"/>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F5FBDDBA-A0C1-9500-9B79-4BDEB3BAF943}"/>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3ECCBE1C-C221-BF20-177C-778855B47A69}"/>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4899519F-4153-6417-D315-C90AEED7D9EE}"/>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AD2F2DEA-376C-592C-E436-4EC656BC87BE}"/>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208B7BD9-41EA-36C5-01CE-3B0615EF1BA4}"/>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8408D68C-33B2-BF77-9AB4-2592BBA7C432}"/>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D1F5CF6D-FD30-59A0-701A-34CDE4116ACF}"/>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3A5B5270-0D3C-FA2E-7D7F-662A701B1BA1}"/>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FDCE0BE2-B2EC-24FA-A6D4-322539960B9B}"/>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B3AD29EA-3E46-E6A1-C4D8-2341E5AA9AE7}"/>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42E98C69-8BCC-1E6A-B004-AAFF67288442}"/>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99D1D0DC-B12D-ADE1-5B87-8A9996E9C7F9}"/>
              </a:ext>
            </a:extLst>
          </p:cNvPr>
          <p:cNvSpPr/>
          <p:nvPr/>
        </p:nvSpPr>
        <p:spPr>
          <a:xfrm>
            <a:off x="1839829" y="47429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3BEFDB4F-40D3-8AE8-589D-733132EB0E5F}"/>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B4F98B03-8312-D28B-4A05-EBF3FC53F688}"/>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10DE99C7-395E-BB14-8EB9-19F24ABECD01}"/>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0A711404-CB3D-CB93-788D-B588C580912B}"/>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241481D2-183A-CCA0-1E42-2664A317EBE5}"/>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B0D19444-5974-128D-E8EE-53B518F529DA}"/>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32B3FEDF-1E8C-08D4-30B9-7A7C50873719}"/>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B7E7EEF8-BE0E-7A66-ED18-C4D883902C61}"/>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9C28170E-8AB0-E0E9-0A96-1775316519CA}"/>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C7C91938-6A9C-982A-4C35-8C623369D953}"/>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343C3C94-D10F-44D9-12A9-F3CA022DD833}"/>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BC1D55F5-09FA-D935-5921-757406A4708A}"/>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72DB5F32-CBBC-EF7A-DBA6-014B617ABA73}"/>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28155061-E700-7D17-D2B7-8D5AC7EED7E8}"/>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8B9E1B0A-87C2-7547-BDD5-0BF0C68793E5}"/>
              </a:ext>
            </a:extLst>
          </p:cNvPr>
          <p:cNvSpPr/>
          <p:nvPr/>
        </p:nvSpPr>
        <p:spPr>
          <a:xfrm>
            <a:off x="2972590"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861D292A-29B4-ED28-254B-1D6E5ED46FFD}"/>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9804DF8A-F02C-63FF-D9A1-E39B3403E7B1}"/>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586F5C08-E00E-0345-EBE7-F7993EB692D7}"/>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CC3F078F-ADBC-2B46-71A9-565849E8741D}"/>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C32A400D-7961-A91E-D19C-CCE92814399A}"/>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D0B855B1-07A6-8151-FE2C-766C288604C0}"/>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91006D67-5C11-285F-6B8D-F44E525CF378}"/>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A4CA5EDA-13D3-9D03-3640-2A5F13EE6F2E}"/>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D832BA06-05A6-F75C-D6B6-5D1EA69F9E88}"/>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D8F4FF3A-8D38-2D1E-AAD9-ECCC1F35E99A}"/>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3AC1A92F-4C0A-5FBB-94BC-D150DE9DEE43}"/>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35DC8DB2-1640-9863-2A7C-1BCB14A802F8}"/>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0C6381AC-13B9-5C49-4229-10DA683924C7}"/>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091E82AF-41CC-AA1C-17AE-6E888D9A2176}"/>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39A914EF-A151-8E00-3E67-3C198AE6F3AC}"/>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C0691955-E8E9-A73F-0E85-AD9602D06CBA}"/>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778D63C9-D51C-CF73-7148-F5A56A006270}"/>
              </a:ext>
            </a:extLst>
          </p:cNvPr>
          <p:cNvSpPr/>
          <p:nvPr/>
        </p:nvSpPr>
        <p:spPr>
          <a:xfrm>
            <a:off x="5438503"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8AB2F326-27FC-5951-E7F6-6F62F3056E1A}"/>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1C03D978-B084-021F-9B8E-2B8E2A6EFC08}"/>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6D183057-EA46-D3BF-6FFB-CB356AED38D0}"/>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6F8F463F-558B-3D75-1573-84061DA09763}"/>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C392C0BE-DE76-C316-9190-79D241441526}"/>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C56A2DE4-AE5D-4060-368C-8C57E0A8036A}"/>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5961BD26-DFB1-D7B4-05CB-9C0CBB478B74}"/>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C3E3981B-E82E-C552-FD98-DDC76B20789B}"/>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81E42E46-F25B-CDD1-294F-76DE7895553F}"/>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F062BB3F-FFD0-787C-9086-4D0A5C7FDA5F}"/>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94905EAD-E52E-0463-7BD2-1BE279B265A7}"/>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E07C1D16-7EEC-4C08-25B3-7D3C9D08264E}"/>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088CB24A-EB30-67E5-D63F-F82EC13B7822}"/>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595F865D-7456-A9B2-1E30-733F679CE5E1}"/>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5C0E57CD-ADD1-7355-577F-1C69B93B12A3}"/>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10B6243C-D459-5220-04E7-5871C6729C5B}"/>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5F4C993D-9A0A-D2A2-E5CA-1E0406A76971}"/>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53AF2459-2445-8A56-EEC8-B18255FBF7E0}"/>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A75F06BC-D449-76BC-4650-E0E8F151FD8D}"/>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1E591976-E704-8799-90FF-27B0CF16643D}"/>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4C1E1693-3363-50AA-4AF1-99BC255C24B1}"/>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66FFB351-592B-F339-BBB7-7689D5178CA6}"/>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65FEF017-177A-58DC-F491-25BBB7F46A63}"/>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97D46348-48B3-655F-76A4-CB2D1CA39F59}"/>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A607347B-5C33-CB69-E8ED-067299A34DFC}"/>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F0CAF857-CCEC-9B2F-0F6B-F7F4E1628131}"/>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4D8CBF5C-76CF-9656-70E6-5850D8CB5261}"/>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A9AAB35F-F3DA-D8FA-C6F4-3A2D767C0B2C}"/>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00ED7123-570C-BF5E-06E5-5A323C9A2C96}"/>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78631742-AFC9-4AAB-5CC9-B1BC4C09EE22}"/>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AAAAA8B0-7A3A-AF90-03E7-5FD40A4F90EE}"/>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7FE682FB-57EC-F039-0FC7-85BF5F621193}"/>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2928FC1C-68EE-262F-1B94-1CD36013D1DC}"/>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A51FDDA6-F10A-D868-72B1-EBB078713BB6}"/>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CE7944FD-5D88-95CA-40C9-97046084BFD8}"/>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0C9E3D0-25C1-C922-C9DA-12D32E3861B7}"/>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E422D219-24C5-CD8D-130F-7F1BB17926BB}"/>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2F9A79C4-E0C2-0181-9301-DF11FFEE219A}"/>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33CD1E08-7F68-C6F1-2D18-64AFAD3D8E14}"/>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E966C8A8-56F1-CCA8-9CD9-B46C49211DD4}"/>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5A989324-8058-BD98-78A9-2E5E1FD14C7E}"/>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F0F3CFD7-B3DC-5F4D-FFCF-347F218FAD3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
        <p:nvSpPr>
          <p:cNvPr id="24" name="Oval 23">
            <a:extLst>
              <a:ext uri="{FF2B5EF4-FFF2-40B4-BE49-F238E27FC236}">
                <a16:creationId xmlns:a16="http://schemas.microsoft.com/office/drawing/2014/main" id="{B7388765-747E-1FEA-F603-78EFBC47B4F9}"/>
              </a:ext>
            </a:extLst>
          </p:cNvPr>
          <p:cNvSpPr/>
          <p:nvPr/>
        </p:nvSpPr>
        <p:spPr>
          <a:xfrm>
            <a:off x="10019321" y="36061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1E8C4AF1-8516-1D1A-558B-335DDEBEC4AF}"/>
              </a:ext>
            </a:extLst>
          </p:cNvPr>
          <p:cNvSpPr/>
          <p:nvPr/>
        </p:nvSpPr>
        <p:spPr>
          <a:xfrm>
            <a:off x="7090707" y="51982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4774686"/>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7AC0-C37D-F76A-4CE6-98FDC02C8227}"/>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A0BBE8FE-87CD-6858-A644-62242B169F1D}"/>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Halfgeleider / Isolator</a:t>
            </a:r>
            <a:endParaRPr lang="en-US" sz="4400" dirty="0">
              <a:latin typeface="+mj-lt"/>
              <a:ea typeface="+mj-ea"/>
              <a:cs typeface="+mj-cs"/>
            </a:endParaRPr>
          </a:p>
        </p:txBody>
      </p:sp>
      <p:sp>
        <p:nvSpPr>
          <p:cNvPr id="2" name="Oval 1">
            <a:extLst>
              <a:ext uri="{FF2B5EF4-FFF2-40B4-BE49-F238E27FC236}">
                <a16:creationId xmlns:a16="http://schemas.microsoft.com/office/drawing/2014/main" id="{04434F6D-92AC-759F-022F-3C4C5B47E716}"/>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288A6600-F50B-6CCF-2251-A861D78AF5C8}"/>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D38F5D9B-47A2-A7C6-23AF-CCE8314E502C}"/>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EFDA9B70-81B7-A92D-7486-8BE863C5F0F6}"/>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D34543AA-28FA-1BEE-10FB-6FC8F4D4850B}"/>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63870217-0025-549C-75F7-49B739881FDD}"/>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94D6FEBD-FAB2-1EDD-DEDB-2D09C524D562}"/>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6C1BF243-48FB-BDA8-4DAA-9D2D1522C130}"/>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95981F2F-CFF4-6689-D89D-22A7C5FE121E}"/>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3B72301E-4BED-9C07-C6C2-4D5A8A9D1E66}"/>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3D4A6F73-2CE6-10A8-9036-B21B6563B0D2}"/>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92803EEE-4129-25F6-1E88-4A050D5BCDE7}"/>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523C24D-891F-29B6-1D2A-606F407C53A8}"/>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1B0E8596-62B3-C477-3479-15B9993A7DF4}"/>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2F0422C8-A06F-70E4-929D-BE598405FD2C}"/>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428E303B-EBEC-749D-6071-A9731B709EB0}"/>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C633FFAE-9CF5-72C9-E245-DEE6FFA94257}"/>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AC0CECE3-BD86-3B09-B06C-20AAC454E409}"/>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8311D838-609E-7EDD-95BB-F89D1A0A5355}"/>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405755FE-3879-8BC4-9088-F4EF3F7AB197}"/>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EEC73E3C-E79F-334F-B518-786E85EF5E4D}"/>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9E5EE626-5E9A-84BD-570D-E67C5AED2D42}"/>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9DFAB60C-1FA1-7D69-0723-71716D2F87B4}"/>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F514C2D4-5155-BF0C-8B68-1EC9A5247A41}"/>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ABE6C80-0725-E6CE-3B2F-93D2FCDECA90}"/>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42254979-C2EE-CD4D-725D-9A4E329DF503}"/>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14018F0-A220-A4A9-AAAE-EADD89924186}"/>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4ABBFAF1-8B8E-9FD8-9710-622DE48A2981}"/>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D71EF22A-D99C-D14A-7D22-E1CD56DA70D4}"/>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7AF024E4-2267-F78C-638C-DE3FD2F641DD}"/>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6CECDB5D-0B44-E11D-EB0A-C139BDE812BE}"/>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01E73463-7254-6469-F1D7-98DD4324039D}"/>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3B7906FD-1EBC-73AA-7046-C6E0463E0C25}"/>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74DB58A4-2AE4-10D8-A5FB-716C662710AD}"/>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F011328E-0D71-D76E-203C-6A5EB344B70B}"/>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B6AA30AE-FDE0-A479-DBBA-D9E63ECF72B5}"/>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5E9EE71D-506D-28AA-1717-1B9287887861}"/>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299F3274-D798-138C-E109-5CE38D053E06}"/>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F32DA59F-405B-D60D-98D2-912085CCFA9F}"/>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F82FA1A4-4CFB-D3E4-4DBB-7E228E2C0102}"/>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56317DCC-DF1F-1896-98B0-0FB082B8FF33}"/>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E0A17454-EFC7-953B-6B78-8976F923C683}"/>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FBD8783D-DA90-AFF4-937A-607650DFFFC1}"/>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E981B280-D2AB-5E09-20C9-28ABC8D6ACC1}"/>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7EAA759D-BDD9-721B-7D62-31C63D4DB55D}"/>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448F0FBE-F634-7F84-BBB7-A984C1E64999}"/>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1ECDF98B-2540-1664-E88D-2624F2920DA2}"/>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DD001F42-4A1C-27CB-53F5-E7D59170A4DF}"/>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2521FD5E-1D45-5F23-5855-358561871CAC}"/>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8AC778A7-B8C1-660C-A62B-B09878561FF9}"/>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C5AFE778-EABC-1B45-38FE-2F010E84A321}"/>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F62D5FF4-777A-A30A-C9AA-2FE3560A745D}"/>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280E2B19-87BA-6B1D-B382-C6A81C3814F0}"/>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4FF790DC-E343-38F2-827F-4D359CC8EE4F}"/>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3BF3D113-7D73-78FC-A97F-313BF2B8BB45}"/>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DEAD96CC-A890-7AC5-4D07-0FD33204FB5D}"/>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74A5A716-9EAD-523D-1C8F-C066BB786FED}"/>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3AB6C145-BD45-A6C4-EDC3-37D9178D7EB2}"/>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6A882FB6-E8C4-A7E1-9A3A-69730CE2EC52}"/>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196A7572-1E9B-2B03-14BD-5EA569ADEC9C}"/>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E29349BA-C61F-8955-30E1-BB4E157B39CA}"/>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CA0F92A4-BB9B-142F-E7DD-1E6497FFFE72}"/>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BB934758-D902-D276-1BA7-E29E1AB5EA51}"/>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CD9612F2-D0FB-C5D1-0B8B-A24BC9477090}"/>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08A3D411-1FA5-905F-6059-EDDAD0536A3A}"/>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8E976068-419E-1A31-F7DB-5773EE28C02F}"/>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D1EAA144-F1E5-E91E-F242-ACC02A221D89}"/>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B61C6B4E-903B-BCC4-F6BD-6AC0BDE6040A}"/>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D81C4E4B-08C6-FAF7-ACCA-B77149569017}"/>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AF770253-80CF-9DCE-1369-86B677108CAE}"/>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B4267AF9-2A2C-4F47-7D5C-B30A61FC2E94}"/>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905E9853-03AB-1860-BD20-31415A8483F7}"/>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82DAC0E6-A769-EA3E-4135-8069722BDBC6}"/>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1923FFBD-5FE2-D954-0D0B-F393F30DE934}"/>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BB03D0CC-212F-DC07-016F-16C125B88665}"/>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D5B75D3C-385E-5318-436E-D557E2E74E52}"/>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CBA30F13-4892-9C15-1319-C06CDF5D61BD}"/>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29B97FD1-E769-45EB-BCAD-27BF29C94EE2}"/>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BFD7097E-6DA5-6C06-A8BF-4A9DC0E6ED82}"/>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F68172E4-D743-2957-0C0F-FD5099CE8820}"/>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D527074D-C409-104F-DFBF-FA3C83036A77}"/>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BCE7232C-8704-FF93-7B32-18F360102E19}"/>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246607F7-4F81-1A66-685B-0898752B4F18}"/>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6C0DD04C-A607-8472-0184-87C1AEAF7B6B}"/>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34086AAF-0D1D-C064-1737-280ACC2FA7F4}"/>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5158E218-A0C3-8A37-07EC-5C2B46A0D7F6}"/>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5166D62A-96F9-3740-225D-3B55E681D010}"/>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7B02BE86-E96F-E79F-4A0A-454887CADE93}"/>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15636CC7-8415-5405-9A22-9A46072070C2}"/>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55A5E21B-FA11-6C1E-1231-531E0F2FB6A7}"/>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E6ACE9E9-61EB-19AC-F411-AD7CC5DEFEFB}"/>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C87E5ECA-4233-97A3-429B-BF7AC9857A39}"/>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3C5E6225-BE3B-C830-840A-A7AAF0E35639}"/>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26C7305E-D13A-C0BB-9AC9-AE5D21CA6D0F}"/>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1C4D1E81-218B-4A3E-C366-75C62A413F9E}"/>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30AA0BEF-23DD-8535-F0D0-E6701D24BABA}"/>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620BBC9C-264D-BEC0-B49A-AF6379D44507}"/>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B1896B5D-6C26-B43C-FD2D-7FE6F134B4FE}"/>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3A96B282-C4C2-FF97-159E-45751BB85EB9}"/>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C163E3F0-479C-3776-9E64-2A95D504D8F9}"/>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1DB5618C-751D-BCEF-AB26-B28E59D787E5}"/>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42151F73-56F7-A430-F27C-A67AAD80D160}"/>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8C6EC2B9-8520-5368-F133-9D9C7FDDEFC0}"/>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7D7CD332-034F-106C-94B1-387C0F63A738}"/>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788F4C9B-A036-63A3-C30E-F4181CDCFF8F}"/>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8F9C3BD6-5EBC-3AD8-3815-B90473F9A710}"/>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3D2F3B05-D124-C53D-D2DC-00199AE3D024}"/>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80016631-54C4-39A1-49B3-2419890ABA7B}"/>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4E14A58D-0A41-59F9-60FF-F7300236DD96}"/>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D63543A3-BCCD-4864-A901-8AFA9F5AE7B4}"/>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862AEDC7-825C-A3CE-9BEA-74FF53263207}"/>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03D5E8FF-3D81-5524-0603-5D6DE96BE333}"/>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971AB8E5-ECD0-AF9D-9C4F-10109A02FA9A}"/>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B5C203A8-3E7C-D5AA-FCC5-CBC6DAAEB186}"/>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BC89FF3C-4A2A-94AC-0E00-024D18C59727}"/>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C8C7AA6E-FEBC-B9A9-AF51-FAEA9D0EF290}"/>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666EE4E4-8836-C711-2E28-94EED2D1F4FF}"/>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6AD66B22-F5A2-370B-AC12-1DA3B66761EA}"/>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5D5B5204-09E6-C8FA-0C3E-225A03079599}"/>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93B2B1BB-19C6-56AA-1C53-4676ACC6F767}"/>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92348FA8-CBFE-48D9-4593-03EF08EA3A82}"/>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6772B5D3-A2DA-C67D-45D4-1AD28AFBCAEE}"/>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AFCCBB5D-5AFE-8D86-431C-9BC98E145DB3}"/>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4D349CB4-A20C-31A5-F39C-17988702CD17}"/>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BDCDD3BD-B1DE-2AFA-964A-6FE4ADC83954}"/>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37B9B05E-2F4C-2ED2-30A8-E775CACD35F9}"/>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8E5B3D26-392E-5075-A546-077432D8F28F}"/>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53654CA9-7FC9-E4AD-46C3-A3F8EE113B89}"/>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6804030E-204A-B8A5-66A7-27A71F95628E}"/>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4FEDDEB3-41F9-9671-73F8-07D06A7FE444}"/>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097D2DF7-637B-DF22-FC38-F8706A48D05F}"/>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55F5361F-68BA-C805-C43A-D39B30A69989}"/>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EE88E8CF-601E-8929-A093-C93EC7FF9D77}"/>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C042D93C-9E22-FC9F-E14B-518166C65929}"/>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AEF96BD4-B098-A95F-292A-38C6BE83E336}"/>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23A2ACD5-241B-99F0-9265-1AD98F4A650D}"/>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9A19D0A2-A3E0-E468-FF24-CFBF04F7F9C5}"/>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D9D0F39C-DA36-322C-FE2C-D3614F31ECDD}"/>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42D5C33D-7FFD-47AD-2A7A-A125E201E26F}"/>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785BEB07-4176-D006-49F5-4EEF2040B002}"/>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64E159CA-5AC0-5803-12C5-BC20292FA437}"/>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4724ACFD-EA43-54F7-D436-380AD5C2CB3C}"/>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89D13E42-F75A-122D-195B-42AAAEDAC716}"/>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2A842AC9-F32E-E44F-1EE8-4EB45139D87A}"/>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9542137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A32B7-B16B-5379-1FD6-16DBADFC20D5}"/>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EBB365E-E216-63D4-39A5-54979F126438}"/>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Halfgeleider / Isolator</a:t>
            </a:r>
            <a:endParaRPr lang="en-US" sz="4400" dirty="0">
              <a:latin typeface="+mj-lt"/>
              <a:ea typeface="+mj-ea"/>
              <a:cs typeface="+mj-cs"/>
            </a:endParaRPr>
          </a:p>
        </p:txBody>
      </p:sp>
      <p:sp>
        <p:nvSpPr>
          <p:cNvPr id="2" name="Oval 1">
            <a:extLst>
              <a:ext uri="{FF2B5EF4-FFF2-40B4-BE49-F238E27FC236}">
                <a16:creationId xmlns:a16="http://schemas.microsoft.com/office/drawing/2014/main" id="{7BFED5DD-FFF9-3DB7-A251-A7EE173077F3}"/>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4D61EAB3-B834-7958-517B-BD1BCDC6EEBF}"/>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0D913720-E20C-8B81-5D53-787CBF8E27EE}"/>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001865EC-06DD-F7D7-26DE-3FDC550B2627}"/>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D61A58CB-791D-73FA-F6CA-4ABBD2B068EB}"/>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3E4A9D39-9F27-EB48-0767-E0AE1FE5E958}"/>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C1A8213-317A-166A-47BA-F3559360FCC5}"/>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F247AB88-1378-3FDD-1033-CEE5854C15B9}"/>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8B0B0251-E615-2CFE-B2D2-758A2529B403}"/>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18B317B2-35D4-3430-61C1-A967180274AD}"/>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0896EAE5-6E60-2DC2-2943-9F1B50B8D808}"/>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877B69F-011B-189C-22B4-60916312F57A}"/>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247064A-5F09-4E68-2A59-6AC083023A73}"/>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DB1A6397-6F66-E231-9091-CD9BDF1B6AA1}"/>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57E854C8-A6F2-DED1-F5B5-6B72A9BD1587}"/>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7FA3B061-DE8D-D8F2-284B-717A14FADDF0}"/>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7560344F-1B04-0E86-A407-E6514310B1C9}"/>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F5FC70BB-4AC9-1A9B-4DFB-806CD5EBAAD6}"/>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4B3AD0F9-2572-7EF7-1CD0-87E6BE03D88C}"/>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FFD0AB30-F8B5-D632-0F8C-4B470A9B8D28}"/>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5F0E70F4-42DB-DDA2-31A6-77A6564DFBFB}"/>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E75E00FD-901D-8B09-FD51-FBF90A321401}"/>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CC7BC11D-336B-B0AE-ADEF-C024CC579ACD}"/>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D59B877D-94B2-7E4B-9D71-3F91B6DDA891}"/>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735055BC-D68D-5E91-1C77-6310DB2527A4}"/>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CC0A2F1E-57BC-2361-AFC6-ECEB080826FA}"/>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B702E60B-23A0-D73D-E2F3-94083925EAA2}"/>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B71C975C-2349-9193-E07E-96A0EA5EEA49}"/>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39105EA0-AC22-A38B-AE0B-7AF1FB3FF479}"/>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A290C679-E61E-F6C4-1FB0-1DA0C6C0B979}"/>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AE15D47F-DF43-CABC-0247-0DBA3F0B0D7D}"/>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9EA6AC23-69F5-C2E6-7622-DC55163548F3}"/>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3F91CD7F-0830-BA85-6BA5-53024D44E8FC}"/>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E3C3F398-E03E-AD51-6605-4BC389B94B89}"/>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9C27F266-EE05-B504-2D64-2B4D644907F7}"/>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E13C9B0F-9E13-BB3A-2BAD-A23E41CC8DC0}"/>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E2C0D508-9856-E54B-E829-ADA2F3DCCCBA}"/>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A7A8E288-7172-9A15-DEAE-DC00EB603A84}"/>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18CD0245-336B-94E4-462D-3B57B98FC082}"/>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FFAA8304-3663-4EF3-691D-AF7038E822A3}"/>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DF0EB1C3-7FC0-7307-85CE-55E1DEEA3F70}"/>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17FDAF56-38CD-14BD-C7AC-8873D4290530}"/>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02FDA145-3D28-87EF-7845-2D12F0CAEC2F}"/>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113CE7BD-9749-AA11-3579-F663DFA21401}"/>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A8DB9F60-F3F0-D413-206E-95DB95C75C6E}"/>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1F89055C-43FA-BFF5-B79E-F2DDD97F47EA}"/>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B1E601F1-4271-6A44-2AC4-426571F2EA9D}"/>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0F008564-079C-1B34-865C-99726E9B80B2}"/>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12482257-73BD-AB5A-06D3-033A9FDCABDE}"/>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2B3C686F-8DA2-CAEC-7C80-FB87BC64E462}"/>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0849118E-084C-DA99-7F56-3B771DD08A55}"/>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FA08B4FD-FDD6-BA47-0C84-3E5201B1576F}"/>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B0C13C00-301A-5093-A2A0-8235556CFE81}"/>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D3C35ECB-5CB7-2333-BFD0-F42FEDC0B72A}"/>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E45B7422-C922-47C2-9280-2EE24E07C22F}"/>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F19D08C2-989E-D9BB-5B1D-F9EFE7A71F1F}"/>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4F9552F8-28E2-55B6-C567-63F917F3DB5C}"/>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D9CA0884-45E9-7EBA-00D0-C505162BBF0A}"/>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775E18A9-DBD9-5310-D2BD-F718698E955A}"/>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3D67D225-38D4-F1E4-DE69-4F973E2C7676}"/>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672A3A25-3984-3943-8D38-680C2B775C03}"/>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01FF0775-2591-017A-FC39-1F87CE70296B}"/>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2BC3DA44-2B50-4E36-AB86-50EAA9A9CB6E}"/>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A62A57AA-32E7-FE46-DF07-494861F0D76F}"/>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B7726F41-F865-78F5-61FE-FA421D916690}"/>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A1615312-354A-8CCB-3E92-6F0CAECE82B3}"/>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DF95445C-11FB-37D6-EECE-130F59EE9E98}"/>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DA612FC4-77F4-1FEA-8C16-CCC9B2D20E81}"/>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FC9AEBCD-55C5-DD07-849C-B117D5CEAC70}"/>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460C56EA-8DD8-FFBC-C791-F37546772F5E}"/>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93DA2642-15D8-5A16-BF12-27C84E470A70}"/>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3E079519-44DB-9146-B176-B96685A113E3}"/>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838DE39E-6C45-1A10-1794-A43EC6A9C17E}"/>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DBCF2801-FCC3-4398-4918-A25A98B0C248}"/>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99152668-25DD-84FB-FCD0-14F2CCDC7667}"/>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508A5F86-52EE-F657-51B7-8A911BB29437}"/>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D80639C5-12ED-B786-654F-7B7C31DAD498}"/>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E3B5ECFF-96F8-1266-3E58-1DFEA9617C4B}"/>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7E632DD8-136A-46FE-2A4C-22AA7460FD6D}"/>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909A9008-5338-C23C-2742-B851FB40083A}"/>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7C7A8936-0A49-A9F4-4BC1-E796EE3EDFF7}"/>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C83A83C5-0B9E-9018-362B-4EE333630CBC}"/>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7D0C1CD9-662F-49FB-F9AB-2B795A0FF5EE}"/>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0085F4F4-D3D2-5655-0997-9DBF75AED989}"/>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E310FE17-61D5-2A22-CED6-596F53C8C844}"/>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3E492523-2061-9CC9-3028-4C036C610D92}"/>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B7A6B897-A951-F7D6-939B-EBE0F3A5E5E4}"/>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B0ABD10F-E367-C8E0-03D5-EEE4938640BB}"/>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C70A49C5-B553-E917-473F-4B532A7BB546}"/>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05FEE1D5-B9E7-D099-C39B-60E7A19A9ADA}"/>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96F5D9FC-DC44-918F-311E-2601707F97BF}"/>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7A6E748B-F193-B518-3AAF-0AB7C12BBDF9}"/>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933E89CE-7A45-80B8-D78A-7E25E79A5806}"/>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5C64A69A-DC19-30E1-FB84-777D4F928F13}"/>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470522EB-384E-E5BE-0592-4E333DC186D5}"/>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37B6CCA9-041D-3F62-E5AE-5B963F5E5308}"/>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726A9441-26CA-F209-96FD-F1761125711A}"/>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A07A11F8-FF98-0473-05C0-ECD6D779CA4B}"/>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0D6525EB-F8B8-2587-C717-FDAB04E5F7A9}"/>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A77B19C3-5117-D132-16D4-AB54A232C028}"/>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B9B0573F-5037-D3C4-3F50-11C36DB66316}"/>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3B71AAB0-9FBE-B0CE-FD5A-C57E1A46E58D}"/>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7A1DB141-E397-14ED-2472-9D39CAB9C63B}"/>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1BB7151F-9194-E889-E802-BB3DD2ADCCD4}"/>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DD7F6D5A-5931-4C23-C931-9E99DA56C0A5}"/>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CF9118F6-4D84-25A0-A486-C9DB3DF489A1}"/>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42F66799-E016-219C-D057-A65EF03F4D38}"/>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76D6136E-CD3B-64CA-5D43-9066F56F5898}"/>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76772C30-A77C-11A4-CE16-260CA670CF03}"/>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0EE6D9A7-99AE-94C1-6EDF-3618639750DB}"/>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0B6ED742-404D-E48B-6053-5931CDF5E2B8}"/>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02B9782A-7694-60B5-FA26-323B63FBB322}"/>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E98CBD1F-8633-00E5-18A6-D2C79640EF32}"/>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0BC8ADF4-9140-D074-B31B-D2699335BC99}"/>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C5A61D9A-CC47-070B-3CEA-440B09CBA1DC}"/>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5D5D1C50-4D4D-1B15-A213-D34C7458DC62}"/>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48B101BA-AB20-CBE3-AA5F-85E2AB305110}"/>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44E6D1A-ED7E-A66E-CD81-FB633D80C4E7}"/>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587640F3-C8CA-A602-07C1-B03E803167BB}"/>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7A87BDD6-0110-395C-D4EF-898247B639F4}"/>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10833B0E-4F00-8B4E-462A-9C5953512EEA}"/>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43AB6136-0EC5-1AEC-BEF2-735BE674AEA9}"/>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5260BF46-7EA2-8AD9-62B9-84A5CE45CF95}"/>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CEA95577-02AE-0248-2612-8672BD95D1E6}"/>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A9E5B193-DFC2-A06D-0418-338A930575BE}"/>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BDABB8C9-D04F-DED9-1D68-727B49D94DAF}"/>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372AEC09-964B-88C9-45F2-9A081D76940C}"/>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5D2AE691-FD2F-3B0E-F070-FFEA686E9341}"/>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E775FDC9-B67E-65E2-0D2A-EDC54A28BDFD}"/>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63042A69-AD42-3F68-68E2-1A9F56D85BD6}"/>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379A0CA2-A81F-415A-35FD-BB4838DEC352}"/>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0E42B370-D440-838B-D9FA-F72162059071}"/>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2312A5ED-9335-142C-6711-C6222D43A888}"/>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91731AF6-AC60-BF9F-211A-2DF7B1611EE0}"/>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CA8E602F-52FD-AA8B-CB25-6EFDF4D87242}"/>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EEFF5C1A-0073-6174-F7DA-632F35DFB0C9}"/>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2B17DF18-89CA-3F66-6773-AAA48ABBA829}"/>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B7A1B360-54C4-B06B-17D2-51CEC0D367F9}"/>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D4CDE6D3-121C-1C53-84A4-2A20DF0C15C3}"/>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A57EF5FD-B240-5A36-EBF9-DE9824379D41}"/>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520DB738-ADA5-5E92-F507-418B4B38CE1B}"/>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5A0A783C-A2D2-5CFC-4E00-67AD0CD875F9}"/>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3640EAA3-5345-3D80-1BDC-958A69BD7AE6}"/>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71A503B8-7956-10D7-D5E2-DE020ADE61FE}"/>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2DC7D1ED-CEFD-8C36-085B-AA2326907A5D}"/>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D795DEB7-8089-6B2E-CB84-E437FAB09729}"/>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44FC794F-83FF-E5CA-3506-B3C3E2950A5C}"/>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17452D90-7EE5-D583-F37D-9CC475637EAB}"/>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830A3F25-A992-412A-F658-70697D39E2F8}"/>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735BC8FA-70A8-A122-3F77-A0103927CCA6}"/>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4FCE078A-5538-6F0E-FFD0-E737513E323A}"/>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F438C468-231F-C00E-9332-2F0716C88793}"/>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B869C9B0-D0C1-299A-8F3C-2CA904749C3B}"/>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EF3DE5E1-1646-AD93-0466-F198D9D13293}"/>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0C952069-F94E-3981-49BC-2A3DDFDF13A7}"/>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Tree>
    <p:extLst>
      <p:ext uri="{BB962C8B-B14F-4D97-AF65-F5344CB8AC3E}">
        <p14:creationId xmlns:p14="http://schemas.microsoft.com/office/powerpoint/2010/main" val="380746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2E6D-4DC3-AB83-D710-AF70AA97E00D}"/>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3483DB50-ED4B-D11A-6872-985FA9B0AFAB}"/>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Halfgeleider / Isolator</a:t>
            </a:r>
            <a:endParaRPr lang="en-US" sz="4400" dirty="0">
              <a:latin typeface="+mj-lt"/>
              <a:ea typeface="+mj-ea"/>
              <a:cs typeface="+mj-cs"/>
            </a:endParaRPr>
          </a:p>
        </p:txBody>
      </p:sp>
      <p:sp>
        <p:nvSpPr>
          <p:cNvPr id="2" name="Oval 1">
            <a:extLst>
              <a:ext uri="{FF2B5EF4-FFF2-40B4-BE49-F238E27FC236}">
                <a16:creationId xmlns:a16="http://schemas.microsoft.com/office/drawing/2014/main" id="{2A9F2B56-00CA-1FD5-1A5A-9E8B303462C5}"/>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0C38732A-6529-7C6E-326B-5623F7455E98}"/>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15805759-A2DB-48B8-432D-5AB8E4DB03D6}"/>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AE309765-0C15-FD43-8F8B-B985E8CFAFEC}"/>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FEF99B2F-A888-D07B-E8C4-59A55515E7CC}"/>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3AF4A130-A21B-1CB7-48D5-C1A471965FEE}"/>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399459E0-C4D9-265B-B72D-7E7BCDBE7C8A}"/>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B12E950D-9B88-7386-F462-D2E6759DE6AA}"/>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93C6AF6E-BC76-F5C7-B45C-08AB7F3EEF79}"/>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AA96B833-085E-FCF4-3CED-03913CA4F5D9}"/>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9CB354A6-D098-F1EA-1EEA-12ECF4FDAE4E}"/>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216BE0AA-F23D-AA20-B3AF-D1CA1A77AA8D}"/>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5574F6BE-E849-C289-481B-9987695955B4}"/>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32584B20-2BE3-32F5-2A31-647CEB0955A3}"/>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87C016CC-F8FD-8464-89D0-D0511EAE694F}"/>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CA3E27AF-54FA-8F5C-1657-60C9B087E250}"/>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02568DD1-3876-7DF1-7F58-9261E0E2DAC6}"/>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94D68535-4AD9-D2AB-F49F-D5B789E63165}"/>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6760151E-494B-C712-5C8E-936128E74A7E}"/>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716DBE11-5AA2-AA06-D760-E622F6E06818}"/>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E5092726-5427-59A5-CA2D-FDC8A60AEEDA}"/>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C949EC53-8DD3-FF78-B893-21291FEA96F5}"/>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DBDB0BDC-BD86-38C9-CB7D-3A9955E66C5B}"/>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B0D7EDF5-E60D-AB79-0765-E998178532E0}"/>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3691F72-A8EB-FFC9-97D0-B6221573C2B3}"/>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2ED2DC39-B559-3029-CD73-3AC08A1B6D93}"/>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EF1A2B84-41AB-3A32-196D-599183383C4D}"/>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5102DA59-288A-99CC-9348-B2E928B2660E}"/>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EFA84406-3A47-9822-92B0-856CFFE00F00}"/>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646943AC-0F50-8BDB-3DF0-2D6244F2338F}"/>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2F418D7C-41C7-D2EC-A83B-34148683C010}"/>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B6705B54-D413-64A5-EFF9-156D1D63F59E}"/>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9728A70B-6972-2962-F6F9-36B762043B15}"/>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7B47A0D5-F62E-00C1-2B55-26301A915987}"/>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3BF4AE60-47A8-DB1F-F91B-6EF872BC4A7D}"/>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AD101062-85F2-77F8-AFDB-372CC8CCC7F5}"/>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0AA907A9-6452-F29A-971B-457DCDCCA0C2}"/>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27EE96F8-AA10-9453-D13E-FA8A67A25D1F}"/>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14DA28D6-676A-6D81-6789-3B21F112AE14}"/>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BF6CA2A4-DEEB-F91E-8BFF-0A38A1023F58}"/>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4677C65A-87DF-1B16-B6D4-2686FC141550}"/>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ADDCD1ED-A625-8CC0-BEFE-4084D9298D05}"/>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52DE9230-89FB-900D-7B10-CCC696014042}"/>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B1E21FB9-5280-C3CD-F5BE-C7F6437909AD}"/>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976142C4-33BF-51FC-5E2B-A9740320F4AC}"/>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AF6144D3-2EBA-B1E6-7345-3475390DA1F0}"/>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42EA7167-9A62-BC51-4109-CAF713A5EDBF}"/>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6FB44C24-CCE3-166F-749C-9BDE550AA8E8}"/>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2ABECC6C-0DA2-F3C7-89BE-78195ADFD918}"/>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E58966A1-86C8-B63E-4571-4F13935A1DF9}"/>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E2DE94C0-68EB-EC13-2139-4D8BB46D0ADC}"/>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B552D6BD-6DF1-EF89-F938-469AB3FB68BA}"/>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66E69E78-F1EB-B656-869E-3E091A287D57}"/>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85C27C38-EB46-1D40-8B69-DD0BF0928294}"/>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3B730352-C8AC-6981-5E31-E920DDC3E035}"/>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B6D6185B-18EB-B1B0-7CB4-64011CADD1AE}"/>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04D9A4BB-9309-8F70-7B32-7A541A69F353}"/>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BB09659D-C024-6395-82CF-2C075527BE76}"/>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177DB47C-F250-63FE-DAB7-89001A7104DC}"/>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48F90464-D97E-A7C5-4CA8-5D3577F67A90}"/>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DD5D0626-3F81-032E-905C-4508CB374A2F}"/>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FEBE5613-4545-50DE-C916-6C009E65C598}"/>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49713A3E-8F0A-F4F9-7DFB-115A740D4B9C}"/>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C4CDCF0B-A736-0A13-E12F-58F718767BDB}"/>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A527D0C6-8F48-1B77-8811-B20BB4561D8F}"/>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89189843-835D-15D4-730C-B40C0D127AB9}"/>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C79C8A37-95D0-0D1E-F3F8-43921017DD54}"/>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DBF54B3B-7157-31A0-53C2-40937E92A331}"/>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EBA49B88-BEC1-E8DD-9D67-5A8E8AF5D8DF}"/>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50089BF8-E4AC-5235-BF1B-0B2B06A02253}"/>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B997832B-9A76-C8AE-FB01-57B657D41D4D}"/>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84E87FB7-220F-DAE1-9E63-71D874DD9F69}"/>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2F906004-1FEA-26C8-B5FA-937CFCFC33F7}"/>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821751A1-6D34-D8F9-9E5C-177F478E21E8}"/>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AFBD7A06-5E96-9639-5D1B-42CFF2A5AEBF}"/>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BF21894C-2313-34FB-F5FC-38B6EFED85BA}"/>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EF8E6EBC-DAC9-0FBF-47C6-2CD017784F99}"/>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E79E5E17-B88A-DDE3-0362-6062C0580474}"/>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C1F4DD8D-9BAB-083B-D07C-30253CB5C3C8}"/>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4857D4CB-83D9-705D-F52C-F498861CC36D}"/>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F5DCF486-D4A4-52E7-A5FA-8F0699C22A1A}"/>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AC88226F-921C-2D3E-5626-C57883187D32}"/>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F5B0297B-5ED5-9F96-726D-A59279A223C3}"/>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E6FE8484-B4C8-75FF-CFAC-0A341937E91B}"/>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4E445988-C174-9AAF-74C9-0AEA860B499B}"/>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F937F9A2-F20A-4B1A-E57B-C2188C642522}"/>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A12323E9-9AB5-6C5C-D23B-6A0FCA1D8E7C}"/>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1AF07D44-F40A-BFEA-C339-07BFC094456A}"/>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342CC2BF-43E5-7BED-4EA2-F818241D8A5D}"/>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A4265551-436B-949C-38B7-0BC231432EAC}"/>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79FBFBAF-ACA2-26CC-1630-AC47D0ECC74F}"/>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6087E3C9-B855-20FA-1645-DC290C224C6A}"/>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B9A1ABB2-F8E2-59BF-EE8A-4995501C899C}"/>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7EB65D57-D734-1E46-9471-D36ED780674F}"/>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123C3C26-7B05-904F-2CA9-801F2F44ED2D}"/>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8950278E-155E-C615-1056-766ABCB082BC}"/>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576D9E08-1914-AC8E-213F-580EB69EC88D}"/>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D37F94F4-6767-FB3F-E656-936A6B943F9F}"/>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587BEB83-2E85-2769-153A-7E6414C92AA2}"/>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AF73F47C-7516-A6A2-4984-987E0D497AD5}"/>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95D1FB7E-1BC3-FE07-018B-D48AA9603644}"/>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4243D680-F140-CEA6-7A42-B15065A48017}"/>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B4119F32-F2B3-34D4-69CE-F122F8320397}"/>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B7611A10-841A-8AF8-C1C4-2F211B49C6E5}"/>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235473E5-944B-40D4-0C9E-659DA98FECC7}"/>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05B45240-5FCA-CA0F-E2AF-0083A7802E15}"/>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190474F0-0606-B73E-0951-DB7ACA53AED2}"/>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6BBDDAB8-1C9F-2AD6-A138-726F8947893E}"/>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23F18D09-7501-B7A8-5869-C8B6F1607345}"/>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6012BC40-5912-D416-C013-0723A4CF01AE}"/>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664BB788-E7FC-F537-04E2-7CB0E38B8B88}"/>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031A4135-DE1B-A525-8014-B57678D4DD6E}"/>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9ABD72DC-F37A-3485-8653-0ECD0B9DBBEC}"/>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6564D6A5-06B3-C865-3AEC-6ABB2D2FC9FC}"/>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3CBEC786-53A9-02A9-9496-6266794849E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67C688C8-54AE-E965-56BB-6A97728085FB}"/>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29722A07-51D7-F256-1865-8ABAB429665D}"/>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FCF81417-5577-E4F7-E64D-33E20E900113}"/>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0ABB4163-9155-F1FA-A3A6-C294A79C389C}"/>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FCDAF23B-3180-3142-0BEE-35347C48F5B8}"/>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C26B3544-59FA-7A6C-68BD-CE5BDC9EA642}"/>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3D57BB57-C7CC-9DBF-D8C8-46A42BD712A7}"/>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39777AE4-CB46-3468-D618-5D1F2E1F5197}"/>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3F11A932-2509-EDE1-E654-AF5B8AE2E318}"/>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910BF62F-F78D-7055-421D-386C06268248}"/>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D88A0177-ECB7-6AA1-651B-4F9B5C431A93}"/>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05EBC8F3-3F63-4759-15C5-3B03696741B9}"/>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2084784C-3883-D70F-A115-7B2878A4CCF7}"/>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AC9B56E5-1C18-5B4C-0672-1808622B06D5}"/>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7807F634-A606-3DD0-7BC3-324C4B2958B3}"/>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43ABAFCF-071E-27B5-6CBB-8F8F4E026D2D}"/>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FB2033A1-6615-A33A-003C-7833C72FA18A}"/>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C7E5933F-D373-4545-19D2-C1EB4B0220E8}"/>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C353AEFB-DA9F-2F8E-A5AF-AE1AE498A8E0}"/>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971F7D31-2523-74A1-8AFA-9053E50A3BD9}"/>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6747F30F-90A4-07DE-7654-EFF0CBE0654F}"/>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B2994F97-01A2-D4ED-EF06-CABAC6E94C5B}"/>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A6A5C5EC-EBC5-046E-87F4-DCBDD9B6E1AE}"/>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F431C547-447F-F658-A627-3F887807FDF8}"/>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FE236E92-1AB3-9410-F79F-1697C8574EB9}"/>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1797411C-972A-C150-186F-930A1F7E5934}"/>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E5355990-00E8-1885-8AB3-53E5B5F352D5}"/>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79CA1D03-7EA8-EDB5-E5CA-C8DAE91D6C46}"/>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155EECF5-1573-448D-C0AA-9700870B9242}"/>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4E057A9C-B632-7518-F7CC-6888F64B855A}"/>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99188FB9-A66A-35AA-2B38-3CEAE990E3A2}"/>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3A4CAD13-2002-CBD5-BD28-32C79B35D856}"/>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64BC341D-78F6-48FE-10BE-87D30A9805E4}"/>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D2CF771A-6536-C250-1A6B-78B6FD4A4B7D}"/>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522FDE9F-77F5-8E57-0E55-4C6B99D72945}"/>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4683AF12-0188-42F6-3B03-4242B01EEBA4}"/>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60F15260-8710-10DE-E0AF-4EF2B01817B2}"/>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34B250A8-0505-3D36-4AF8-3F4ABD4AA883}"/>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C0F7BFC3-667F-1B59-32C2-0E7C2E41CD07}"/>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6036A877-3B6B-4093-A08E-FEAA80193ED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5" name="Oval 14">
            <a:extLst>
              <a:ext uri="{FF2B5EF4-FFF2-40B4-BE49-F238E27FC236}">
                <a16:creationId xmlns:a16="http://schemas.microsoft.com/office/drawing/2014/main" id="{32057D4C-45A2-48E0-8EC4-D214C64804F1}"/>
              </a:ext>
            </a:extLst>
          </p:cNvPr>
          <p:cNvSpPr/>
          <p:nvPr/>
        </p:nvSpPr>
        <p:spPr>
          <a:xfrm>
            <a:off x="10823912" y="43747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16EA68D7-4AC7-B146-0F30-C267EAC6C032}"/>
              </a:ext>
            </a:extLst>
          </p:cNvPr>
          <p:cNvSpPr/>
          <p:nvPr/>
        </p:nvSpPr>
        <p:spPr>
          <a:xfrm>
            <a:off x="10812482" y="4759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565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wetenschapsforum.nl/moderator/halfgeleiders/halfgeleider.png"/>
          <p:cNvPicPr>
            <a:picLocks noChangeAspect="1" noChangeArrowheads="1"/>
          </p:cNvPicPr>
          <p:nvPr/>
        </p:nvPicPr>
        <p:blipFill>
          <a:blip r:embed="rId2" cstate="print"/>
          <a:srcRect/>
          <a:stretch>
            <a:fillRect/>
          </a:stretch>
        </p:blipFill>
        <p:spPr bwMode="auto">
          <a:xfrm>
            <a:off x="3647729" y="1988840"/>
            <a:ext cx="4429125" cy="3438526"/>
          </a:xfrm>
          <a:prstGeom prst="rect">
            <a:avLst/>
          </a:prstGeom>
          <a:noFill/>
        </p:spPr>
      </p:pic>
      <p:sp>
        <p:nvSpPr>
          <p:cNvPr id="3" name="Titel 1"/>
          <p:cNvSpPr txBox="1">
            <a:spLocks/>
          </p:cNvSpPr>
          <p:nvPr/>
        </p:nvSpPr>
        <p:spPr>
          <a:xfrm>
            <a:off x="2133600" y="427038"/>
            <a:ext cx="8229600" cy="1143000"/>
          </a:xfrm>
          <a:prstGeom prst="rect">
            <a:avLst/>
          </a:prstGeom>
        </p:spPr>
        <p:txBody>
          <a:bodyPr/>
          <a:lstStyle/>
          <a:p>
            <a:pPr algn="ctr">
              <a:spcBef>
                <a:spcPct val="0"/>
              </a:spcBef>
              <a:defRPr/>
            </a:pPr>
            <a:r>
              <a:rPr lang="nl-NL" sz="4400">
                <a:latin typeface="+mj-lt"/>
                <a:ea typeface="+mj-ea"/>
                <a:cs typeface="+mj-cs"/>
              </a:rPr>
              <a:t>Type halfgeleider</a:t>
            </a:r>
            <a:endParaRPr lang="en-US" sz="4400">
              <a:latin typeface="+mj-lt"/>
              <a:ea typeface="+mj-ea"/>
              <a:cs typeface="+mj-cs"/>
            </a:endParaRPr>
          </a:p>
        </p:txBody>
      </p:sp>
      <p:sp>
        <p:nvSpPr>
          <p:cNvPr id="4" name="Tekstvak 3"/>
          <p:cNvSpPr txBox="1"/>
          <p:nvPr/>
        </p:nvSpPr>
        <p:spPr>
          <a:xfrm>
            <a:off x="6096000" y="5805264"/>
            <a:ext cx="1734642" cy="369332"/>
          </a:xfrm>
          <a:prstGeom prst="rect">
            <a:avLst/>
          </a:prstGeom>
          <a:noFill/>
        </p:spPr>
        <p:txBody>
          <a:bodyPr wrap="none" rtlCol="0">
            <a:spAutoFit/>
          </a:bodyPr>
          <a:lstStyle/>
          <a:p>
            <a:r>
              <a:rPr lang="nl-NL"/>
              <a:t>Veel electronen</a:t>
            </a:r>
            <a:endParaRPr lang="en-US"/>
          </a:p>
        </p:txBody>
      </p:sp>
      <p:sp>
        <p:nvSpPr>
          <p:cNvPr id="5" name="Tekstvak 4"/>
          <p:cNvSpPr txBox="1"/>
          <p:nvPr/>
        </p:nvSpPr>
        <p:spPr>
          <a:xfrm>
            <a:off x="4007769" y="5733256"/>
            <a:ext cx="1213537" cy="369332"/>
          </a:xfrm>
          <a:prstGeom prst="rect">
            <a:avLst/>
          </a:prstGeom>
          <a:noFill/>
        </p:spPr>
        <p:txBody>
          <a:bodyPr wrap="none" rtlCol="0">
            <a:spAutoFit/>
          </a:bodyPr>
          <a:lstStyle/>
          <a:p>
            <a:r>
              <a:rPr lang="nl-NL"/>
              <a:t>Veel gaten</a:t>
            </a:r>
            <a:endParaRPr lang="en-US"/>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95DD-30E9-FED2-033B-CC29DF282CF8}"/>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3A168736-C1AB-BF1F-9541-9D7B0ABB1425}"/>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70FB88CB-ACA4-1289-E87F-A91CA60D402D}"/>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01E00064-E78E-43D5-F323-14B1C89707BF}"/>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86628DBE-67A3-EC1D-275F-47661925798B}"/>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C456AAE7-6F6D-103A-E468-D3833A90688E}"/>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1BB2EFAC-7AA1-9708-D5E5-F16B4C512D95}"/>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2E422EB-6962-4CBF-9529-14B1685E006D}"/>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F54938AF-7891-7D67-4544-7E16C6D1F339}"/>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28CF72BE-3A18-B8BE-63FD-5EDDA204B1F3}"/>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892D2EC6-93D4-080D-4B2C-164EB3AF8337}"/>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AFDB1BCD-22B3-43BD-B4E3-624FD32C3934}"/>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E569EC7D-72BA-1334-F853-D04B384B1CD1}"/>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486810B4-D132-753B-BD98-7F8073D5A392}"/>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A364D845-C8C9-E917-C3C9-7CDD6276A5B7}"/>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553E9451-3FA9-39BF-76CF-A184590C946C}"/>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33ED4E8F-1771-E9CC-5A84-2B0F73A901E7}"/>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E67B2103-4B96-6B55-10A0-2FF883AD23DF}"/>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F5D498A3-6E20-6869-3B43-B2DFF2377D72}"/>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51714267-EA82-E1B5-8A49-58CEFB3B5F3D}"/>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3205E06F-EB3D-2604-C574-B4677CA65C5F}"/>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A300F60F-90DD-CC7C-7480-F4C63AAD99B9}"/>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97EFA3A-2EB7-8E92-09E2-01E439827940}"/>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A80A3151-55E6-90F2-5DC2-96821A70B928}"/>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92B7B5E3-1F99-E2A8-3CE9-7C4CA0D53820}"/>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80D7E6C4-618F-256D-B919-0FFD555ABE3E}"/>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68C7A323-A5B1-2F71-9E4B-6029803160BF}"/>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EA4E19F1-0F29-DC65-C1C4-B5BC6A33D148}"/>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CBA1DDD0-B80C-8AB8-1807-90003BD0DF23}"/>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55A4B0FD-0631-C839-56FE-5714C8A4E143}"/>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DE053A8A-9C35-C0B6-7A99-D7530806ADA4}"/>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818BC870-F80E-EB2F-0A62-9E70211D04C9}"/>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C61AB86E-DCB6-CA5D-16CE-71ADC4D80402}"/>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9195DE7D-05E2-60AD-1B38-55E4A33F2D4D}"/>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00846B15-5254-F065-F11E-20B968BCB717}"/>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FBF4B95C-7773-5914-9598-EE015C909BCB}"/>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B79FA6AB-3C11-AE7B-43F9-50E886288CB2}"/>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0EAF6B01-12D7-EF3A-F7AF-D90C49A699CB}"/>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6D3D6318-D7A2-D7C7-8792-3CAC268C1853}"/>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BC1B3451-4728-C71C-7D90-7DAAF4CD8DC9}"/>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97ACED8E-BB3D-948C-3240-7E4330EA08BE}"/>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38E86C1A-1AA3-53EB-66FC-0F3CEE41CE89}"/>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518E2A16-9FAD-D6CB-70C9-2D3F02B72A5C}"/>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AB3D48AE-FE23-71D3-1069-8120909A17B2}"/>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1FDC7147-3FAC-2875-E926-0F5B1819D1C4}"/>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6C3E757E-19E9-99D5-5A25-AB4A3A97D6D5}"/>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C6429578-7DBE-4084-F68C-C7553E9D2EFC}"/>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3E22EBD5-CACE-9E84-DFB5-4EF02F46B6A9}"/>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19015119-3B47-DFB3-4412-8A08AF0AB403}"/>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4DA42DF7-53AC-7642-3B2E-5952638E5C82}"/>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1BB50A32-88D7-F266-BBF7-6201FEDD3066}"/>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B2AEF257-3507-BD08-6877-77AAB14A2415}"/>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32D884D1-5D9C-945D-5E97-8325F4866EAE}"/>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52316C36-C680-E1A8-3ED6-C1FA314CC979}"/>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B75F3460-BDA2-45D8-7452-C07986CBF9D0}"/>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D837940B-B380-4615-33F1-F7C629FD0820}"/>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8E12BC68-4117-7090-5CFC-F23CFAEBED4A}"/>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C6C683DD-FCD0-07DD-BE66-85032C10FE4F}"/>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6B27D726-E6DF-75A8-066D-5A25EAB5AC98}"/>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392E069C-A186-00F7-339B-F3E688C00A0A}"/>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6676C685-20A3-2EE5-4C3D-CD7F7C442EC4}"/>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CEAEC27D-8040-7093-E5C9-4CA81B3CFB87}"/>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F941756F-645C-F7C1-4321-09BC7C839831}"/>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102E6401-E30F-B50F-14BE-343944BFC377}"/>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F13BECAE-048B-D83D-E270-A929A0A600B1}"/>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9B32B7CB-F73C-F9A3-C273-2B2912D7CAF3}"/>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B84BA979-6EFD-470F-A213-E0F46972A2C3}"/>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038902E4-6977-FCB9-83AA-3585F7D520CD}"/>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C4939CB9-B26B-04A3-7CDE-698CE93EFCFE}"/>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373C50A9-ADD2-3B3B-6601-E254B4096868}"/>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BC268330-1F4C-1B0C-F91C-BF0498BAE843}"/>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9FDD5859-CE33-482D-5DCE-8A1E7CFEB23A}"/>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53F7362C-B0AD-D32F-3D6A-60F8D1A2A7F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5639296F-0758-B4D7-36A8-DCEC1B7CA4A1}"/>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7CCBD1F2-D1CD-CEA6-D1E9-E8DA07CEAF7C}"/>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6F2E8CD9-1ECB-2724-7062-45A4419137C9}"/>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2D404443-8070-FD16-9B1A-937B1485C6EE}"/>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D9FBAC56-AA93-2224-73EA-5AF82CA9DF37}"/>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B7356BC3-373F-FB6E-3B2C-A4D2E993BAA5}"/>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EE96234A-EA59-258D-17BB-DA50A8A87F0F}"/>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843C163A-BCA3-2E26-C785-FC425A89B3C9}"/>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4F096C84-2133-D64A-A1C3-26BC436FA704}"/>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4A295396-646C-9461-BC87-62C13D490120}"/>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3BB478B8-7123-C76A-054D-F7D2A4CCF09D}"/>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C99AE106-FF30-D3E5-9DB1-6F7870DC15B1}"/>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B9EE2753-0405-8423-2C0A-2BBC1E1328D3}"/>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631839FD-5A8C-0519-A7F3-E3D50C98D1F6}"/>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2CD15D6F-A6B1-6ABF-3B18-547BADD538C9}"/>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4C7DC826-37B1-276E-695D-7A3915CA9472}"/>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2134C7F1-A2B7-4E0E-AC9E-82F675300DF1}"/>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8E5D0399-5264-AB2B-0639-3F66550DB804}"/>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B091CC19-6E5E-82B9-F7BA-E90DCAC77CE1}"/>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3A795768-CB53-6BE4-3975-16C87E7AAAA7}"/>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BD986568-B45F-930E-5AFD-A4B3800D3333}"/>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5D1900A6-2F96-32EF-BD99-DD8A307433F4}"/>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256C5BB7-DB15-1826-1C0C-D599E5E7CD3E}"/>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74BEC267-B04D-A22A-E1B9-43C641CB30C2}"/>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1B1C91F1-754E-2BFB-0269-5C70C6549356}"/>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29357EC0-3DDE-F044-C3F1-96FED7CBE8F1}"/>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F6410789-108E-3492-1261-3C93F8D1DDE4}"/>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4C510C76-5F72-9761-3B67-24B9000ED6FC}"/>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86F19894-CF21-6155-E482-E65AE1C08D79}"/>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20048597-A5C1-9537-1902-4C78DD377B9B}"/>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A2006217-BA85-B1BA-CFCA-3B3D29858D5A}"/>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71873CD8-00A5-A416-2131-07AB65B1CDAB}"/>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B01F0955-F129-E6B0-B34E-97449A023770}"/>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D7713F82-DF47-E7D4-983F-61718C2B93BA}"/>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7F764B4F-B383-8912-FACA-201188BBBC5F}"/>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513FF29D-B621-3DBF-C3EC-865C99233609}"/>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C9ABBE0E-6337-264E-76CB-B784F12BE8A4}"/>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4A1B5450-9270-D1FE-53AE-2AE029CB6C17}"/>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C7F3CBBD-0333-0A44-FBDA-AB6BC6C97003}"/>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BD14E0D8-CB73-022D-BC66-D0AF45CEE75B}"/>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65F72712-7F76-9769-415C-5196568E7394}"/>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C150A0E1-54BB-356B-BAAC-27315BE694F0}"/>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F3B414F6-70A7-7530-1B2D-5E6A55A2ACA2}"/>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6E50869B-BE18-DDF6-B235-4C4D18A28502}"/>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E3C36CCE-8298-7355-9E2F-7364729CCDC7}"/>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F5C2409C-49F9-FB9D-D9C6-5E5B05A31418}"/>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BAF2D1C1-9451-A651-64C9-FD55517EF342}"/>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CCEA42B6-BA4B-3B09-056E-9A294CEAE906}"/>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AC6ACCAE-9E09-AE6B-5F72-FFC6DBE8F6F4}"/>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31ED50C4-B8B3-671D-4138-259C5A561C1C}"/>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20845D76-2480-1D18-988D-81BD1874C110}"/>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16C9E003-63F1-3626-73E6-CB2966EE6201}"/>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F55652A1-A806-5230-DC0F-2869FBFD2B6E}"/>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0B16FBEB-DE70-3951-C20A-6D38C478A8FE}"/>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55E67AE7-B20A-29A4-998B-9862C6633399}"/>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81ED2590-A1AF-EDD0-6A65-47F6BD5414B7}"/>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F4098D41-065F-7E78-17CB-4C5015541E4A}"/>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DFBAB50E-92DF-2740-5C9A-077CCD116F13}"/>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E78D43F3-A96C-668F-5270-227F81EA249A}"/>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41E7E718-6214-22CB-DA4B-F396CE8841CC}"/>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FB2039FB-9510-ECB8-F42C-0AB5BDC5E738}"/>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5028B442-1DB2-3928-8251-2F851D0DC3E0}"/>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4E371E74-99E5-51EA-7F04-B99130850B91}"/>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57C0BAB0-19CC-EBEA-598F-CF46488F1691}"/>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4975DC68-DD45-DA0C-58CF-3CF57823D008}"/>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FF4AAC5A-E587-3383-C60E-FC62574FF646}"/>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6955820F-32C2-2F79-3475-459C9AA2E2E3}"/>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AB95858B-1146-0E72-FE72-398CE990C3F3}"/>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4332E8D5-5F56-D886-ECC5-21660DA3F218}"/>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6E8FFEB9-0FEB-B67A-15DD-6770BA6B357F}"/>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1B7EB47B-1D50-06A3-CE0E-E15BBA2847BB}"/>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B6EC466C-A987-C70D-C36A-D49D04F1B006}"/>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0D7BF9CD-4035-B974-CB0D-6754B2B417DD}"/>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ED84BC4B-0B3F-8830-8E48-D1CF7CB9B4C4}"/>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43E10BA1-6919-8CEE-97EC-19ABB2A5EA29}"/>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7C6C01AD-BDDB-E2A4-78E4-0037427175ED}"/>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766C9497-8819-15F1-3BED-D67E154692E8}"/>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4119A5D9-1342-7C5F-39AE-6FE6209EF3EB}"/>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9CEFC4DB-4CDC-CF62-FF97-415BD8E816A8}"/>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0040DB6B-750F-7E19-21A4-6E4F8378C1FF}"/>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4BA060A9-0121-1CC7-E9D7-FDD5ACC25A9A}"/>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CE519159-82D1-3747-E8AC-E7E6F0C212A9}"/>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B918DD06-EE17-7409-F12F-40E33C7BFDDA}"/>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54D86529-56DE-FE87-28F8-E7555AAA0045}"/>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23BB7A75-A41F-F27F-1ACF-8C2EF0EFBE59}"/>
              </a:ext>
            </a:extLst>
          </p:cNvPr>
          <p:cNvSpPr/>
          <p:nvPr/>
        </p:nvSpPr>
        <p:spPr>
          <a:xfrm>
            <a:off x="10917247"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008B3E3D-F30C-1272-8A6D-39AC8E9874B8}"/>
              </a:ext>
            </a:extLst>
          </p:cNvPr>
          <p:cNvSpPr/>
          <p:nvPr/>
        </p:nvSpPr>
        <p:spPr>
          <a:xfrm>
            <a:off x="6925907" y="36972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F4F99B4B-6371-CADF-F674-898BE8ECDBDA}"/>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6811D84F-038A-A543-520A-B8B6D2B28EC5}"/>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FD782475-91C6-B84B-1314-6774139C156D}"/>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2E187DE8-BE76-1FBC-12C9-7E9604E3DDE4}"/>
              </a:ext>
            </a:extLst>
          </p:cNvPr>
          <p:cNvSpPr/>
          <p:nvPr/>
        </p:nvSpPr>
        <p:spPr>
          <a:xfrm>
            <a:off x="10406040" y="525600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327658D-E8B2-5DFA-E1AA-27F75B54F53E}"/>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4927691"/>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2C48-7D4F-B744-6C6B-E3A53C266770}"/>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6760436F-DE30-B05B-F04A-042AFDE41282}"/>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5B30212D-4EF9-D92D-43EE-55A259A0206B}"/>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A887C596-251A-00E7-A483-CF7B253A4634}"/>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C57C353-9C11-0671-9B9B-65512D00BCA1}"/>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E6AA33D7-FE1C-AFB2-FE91-63BD04F3559B}"/>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E2793F02-8A21-BD78-9F59-3AF87035589E}"/>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8F50F7F-9CA2-4DD8-170A-3CB2B7988E28}"/>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8B9B19BB-103A-7CB5-7BCA-772B10769A81}"/>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54AE4610-8A3E-564E-1793-C0C41D50FF00}"/>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1BD9F952-C372-D118-C8E9-5BDF55A7C8AF}"/>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0908A93A-AC76-C670-6FBF-C2CDAFCE931C}"/>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84935213-D6CE-2C16-A2A8-F5BF3E043456}"/>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33334925-2E8E-32F3-C9BD-3FDFD1FC0C87}"/>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A5ED9DB6-FA6F-8D55-0429-3702EE1A5D82}"/>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B8ED3285-587A-8050-4AEE-B9B655221183}"/>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2B805F5B-4020-97E7-D0AE-81504857C42F}"/>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5084528-04B7-3E06-DF2E-36A532E1F119}"/>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6E53B9D0-0EAD-9C3F-E9AE-2DC5E2617CE6}"/>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432CA7D3-8C22-6703-2D3B-5EC4653CDCCA}"/>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57437ADF-88B1-366A-7576-1071D8290B26}"/>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FA33B823-4808-6B25-97E9-41CCB1A7573B}"/>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4A9DD81-311C-4ACF-2A97-FB5AB879C1C8}"/>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8B855410-1AF3-BF68-BB97-F531CE856C9C}"/>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2D5D39F0-FBDA-4676-25F3-98B9ABC0C699}"/>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7157A7F5-202B-6871-BF5F-81D8A972AEE4}"/>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16804DFD-3BF3-59F2-23F9-B7799D29E133}"/>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62BED811-B05E-C625-1546-91AD0F5FE9E6}"/>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70DE2E92-391C-4117-B650-8CDB215E90C9}"/>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BAA80ADB-7055-1B0F-30C3-4E4D8B0EC135}"/>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E23DFD97-0E02-FD95-6736-7B1AE9E4DFDF}"/>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2F112371-0CEC-84DA-2F21-220EAA393688}"/>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32EA624E-C074-D8D8-72F2-F1E80E95D364}"/>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ABDE7E81-EFCF-241C-36E9-F4A12C1FB426}"/>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A0029915-893C-A19E-CDC6-533A41307267}"/>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2BF95377-EC46-81B1-9459-FDDB1D082D27}"/>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91F97E59-3A69-4913-011D-49A7F5356100}"/>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673E0E8E-51B8-98CF-BCBD-DFFACA25CA33}"/>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ADE09D7E-1B96-D7C1-FB05-660A57E88DF7}"/>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831DD2B8-2D72-D7C5-EFD2-EE6236DDAD71}"/>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90A8AE38-3E7C-DD91-E766-A6979A04593B}"/>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269E2279-46A7-14EB-53B3-68FBBE7B8905}"/>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87278166-B413-C0DE-8AD4-5E43BFE3E2D8}"/>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8B2F1A2B-8B37-E55E-D1A5-51A91FACE196}"/>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50F0E87C-01A8-DBCA-B806-6DAA03B76E72}"/>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F6747289-9129-12A2-8547-413FD367F86C}"/>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1FE459A7-F1D5-A816-1A16-9A6921085DFD}"/>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0B9F77FC-6550-3875-748D-1C7B29BEB543}"/>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83967AE7-75F8-3772-6F6C-35CC85B57B03}"/>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C4254F30-C5DC-8CA1-429D-9EB839CDCCDA}"/>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DDAE4A24-D043-ED37-CEC1-80A8D760C7F0}"/>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4D5B6D26-59FA-63E0-765C-31428B791715}"/>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1892B9FB-384F-3F53-C85D-CDCCE8F20705}"/>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CEDFA545-00C2-4BA1-BCAE-2B54224F248A}"/>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36108271-8EFC-A64C-8FDA-03EDABA694F6}"/>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7C4BECBF-BB6C-BD3E-DC1E-42A0E7911C2D}"/>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9C11F8D6-FDEF-0A48-460F-CC6AE4B0D330}"/>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29F312E1-F015-7CB1-8BA3-A194B57EAD5F}"/>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9B30F055-D24B-ADCA-3982-70492D92D52C}"/>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93280A11-E404-379F-BDCC-376402FC711D}"/>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538B566D-F735-552E-0091-52E734E63B2A}"/>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FFFA85B5-861A-4DEE-18F3-F5297AEE6DA2}"/>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5C5B6525-EFA3-0A20-07FE-604AC9DA3746}"/>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44F7FEF3-B863-FB1F-BB77-D859AB73B08F}"/>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1AADE9CA-2ECA-F84B-BCED-F4DE1F73C5E8}"/>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B37F94B8-C6B5-E2D1-EBB7-2D88C77632CC}"/>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7272B2FA-2306-FEB5-5CED-BF53CBF5F752}"/>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E68CA434-64C2-93AB-B4F8-BD4019C9290D}"/>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79F084C2-D536-EAEC-5A2F-93EB3C2FA716}"/>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3987686F-4FC0-02AA-C8A3-3A1E04D10EEA}"/>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D926CA52-AE21-5917-FEDD-88FC9DE5E022}"/>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9572270D-69AD-DA4A-6CD6-C9361C74AC51}"/>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08F4C8CD-2DD5-B179-49C5-4DA424FD3D23}"/>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2E56727C-5342-7E0E-B96A-FB37E04D2571}"/>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E1BAAA1C-4820-7E07-F124-29EF863CC2F2}"/>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46838D4A-4BEE-93DF-778F-B57901807D7A}"/>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0176E524-2B46-B5DF-D3D2-A3BAEF9C3488}"/>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CCF61E39-FFB0-BE27-1940-8EE2E40612CC}"/>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A144401D-F28E-E233-D65B-16E018043B0E}"/>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A26A9C00-DA1A-DD41-B08C-72B2140A407E}"/>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2554CBC8-29E5-3AF1-44DA-13A618925D23}"/>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9F85AF0F-3B3B-EABD-FD33-3B6C988D895B}"/>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4A9D42F9-7EE0-92B5-36A0-5A773EFBC068}"/>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ED900011-0FF3-92D7-4B03-D032DD8CA4AA}"/>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F79112E1-3F73-0D79-800E-741B6091E89E}"/>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39619D00-D930-C865-E722-F96DAED4E1F3}"/>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CD91F681-06C6-4771-D574-CD5CEAD8DB51}"/>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98B51032-CB2E-1433-9FE9-F98EE0588A91}"/>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CA879064-9B95-5F30-16B4-20F1A9285F1F}"/>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7461CBB3-0C07-3C74-370B-13A6781AB2D4}"/>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3A940C1B-05A5-58C6-FAF7-4F0FE60377BA}"/>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C59E678B-69AC-247F-A077-B54E5DB4083A}"/>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2471AFC6-8B45-C262-B724-6ADF76E90056}"/>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5E5F5D02-F475-A166-9639-66EEACCDD591}"/>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796BED0A-D2EA-2F99-6AB4-663E103ED770}"/>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2D2007B2-1243-5215-1021-3DCB71EF5BFA}"/>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0BE5C925-8706-8F39-16C2-0CBD7204090A}"/>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082848EA-C89C-1598-7945-C6EFB2DF7244}"/>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517E82EF-487A-D57E-B3F4-152483DFA5CE}"/>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468805FA-23A1-D885-D651-71F17D517E98}"/>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28278C70-1870-B1B2-FBB7-4F553107C9E3}"/>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7084EFB6-A090-57C7-FA18-396720271AB2}"/>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766EA332-21A2-CF61-4F7A-E4210B801F4B}"/>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2F9DF917-394F-3B72-9178-5C677DD38320}"/>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1E639A3F-E8B1-0A59-E9C1-386C685BF9FE}"/>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7CFA1EA9-DA6F-4DC7-965E-0300ADFBB1BF}"/>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6A0369F0-C911-C63E-A128-4EDE0E2B10D0}"/>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9B06DFBB-5AC8-24D1-211E-CF9D3B3FBB45}"/>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9E764123-82E8-E16D-D66C-9CDB1431F531}"/>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99895B49-F875-BA10-F4E2-3C54B36B8E4F}"/>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63B0E16F-AA2A-2837-B60C-CF5B22A5D100}"/>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5158BEBF-BF4E-14F3-76E4-FBA5B47B4193}"/>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91CD0863-F0A5-8464-C2A8-CAB203A52531}"/>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FB9F4697-F1D8-38BD-B841-D1ABC6CC7877}"/>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BB209592-83B2-A96E-626B-E08F51578865}"/>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4EE72163-82DD-AC05-AA8A-551050F442C3}"/>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62A86AC8-B567-D2B6-C032-D359072D800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76228E57-AA03-5761-F527-59E9B82BA4BF}"/>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859D7150-B703-B343-D44C-16A011DE6110}"/>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D323E00-9DD6-D898-DEB7-B511BBCB0FE8}"/>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2D0857C2-ED14-9F41-581F-CFC3D11DF34F}"/>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CA7E3F6C-2BA6-E653-9DC2-15603DA7986B}"/>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30A8C15F-D367-10BD-4507-CDA42C00863A}"/>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4D6B1BE1-17BF-81D6-0A6C-E436FD9C9042}"/>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15F7FE3F-DE8B-5347-C144-34A2D2A57B93}"/>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9161FEE7-88FB-3474-A05C-ED510AC78266}"/>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2667606F-79AD-1656-5C09-BDF7179906A7}"/>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0235B639-A2C3-AB73-7B0A-FE03F0785558}"/>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E61745E8-0F62-92F0-5FAF-5331137D00B1}"/>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16881A43-DA71-8318-A2EC-5547B5BB3E13}"/>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6CF195FF-EC5E-0350-72CC-D960EF19E504}"/>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D49C61FD-4956-8F90-047B-B0C26DE5C983}"/>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D1BB4C44-DC6A-2A77-BF50-E7CB6F878A30}"/>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14E91819-B5D8-6508-0FCA-D3B4A74C94A8}"/>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6641A7DB-2B65-85E3-64D5-C998F6C8C2D8}"/>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317839B8-B874-D25B-63B4-924268C94CEF}"/>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3A69008F-DD2D-DA6D-F8AC-926FCD6927E2}"/>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E6617E54-C476-4196-884F-07DCBF3B31E2}"/>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F9B5C764-45BE-7CB2-48C1-13950F8CCC87}"/>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A8E84A2B-4A14-32B1-695C-15893ADB97C2}"/>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ABF977D6-C470-B812-EE01-E876B2C316C6}"/>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EBEE2EBB-D4E7-0790-E794-C1B11F60EEE4}"/>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367DEF68-3198-77CA-6DF1-B1E081DB7CAB}"/>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31CFD8F4-F8DE-C92A-9F63-4FF6372BED38}"/>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C2F9C9CC-FBF6-32DE-AEA0-909251DF5487}"/>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8F9291D2-DE8B-4693-E143-BAE392D35D4C}"/>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64634199-92FA-108E-6E77-1590222B9D3B}"/>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C395B05D-EDE1-FDA5-F691-FDA6DDCCA003}"/>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BD0FFE81-0588-6A8B-17C6-2AB46590E7C2}"/>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0A15FB48-D085-C88E-0094-A05E42A06CCC}"/>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AE1E30F8-8DCF-6742-D703-76108F75772F}"/>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88A20B90-E1F4-06D1-EAE7-C5012F7675D8}"/>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F59CD8F9-F8F7-8358-854B-2EF15A44F2E2}"/>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4F0CF5A3-B1D3-DCF7-A59C-E03C2A8B7C03}"/>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5382D035-FBA7-E4E8-7EE3-51B1D670CCE3}"/>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AB9927D8-58BB-D475-C6C3-71631BC7E3CD}"/>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04D31B02-9170-F688-B8C5-F1A321CD986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57B5E95F-0457-AB70-D873-8772C9711B88}"/>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DB4FAE56-DCD9-B760-8628-7C2577810DAC}"/>
              </a:ext>
            </a:extLst>
          </p:cNvPr>
          <p:cNvSpPr/>
          <p:nvPr/>
        </p:nvSpPr>
        <p:spPr>
          <a:xfrm>
            <a:off x="6925907" y="36972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A4031514-F08F-952C-D930-148A702278D6}"/>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8818CF26-EF19-DC3C-F43A-B6A599AF8880}"/>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A9AEA72D-1568-6F9B-90EC-7F97E64EC35F}"/>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A6837D47-963E-2BE9-6869-40B8CC0CCAC3}"/>
              </a:ext>
            </a:extLst>
          </p:cNvPr>
          <p:cNvSpPr/>
          <p:nvPr/>
        </p:nvSpPr>
        <p:spPr>
          <a:xfrm>
            <a:off x="10406040" y="525600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E2FC3870-BEE5-74CC-43AB-C45614CB636F}"/>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3786029"/>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35F9D-71D0-082B-E0A1-DF1ADDAA6C3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D0407CA7-0C09-C277-2DEA-34990ECEE575}"/>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EC3C1B27-1428-BDD8-D2E7-936E98E609DC}"/>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8DCA05FF-F8FE-2501-BE74-00BE37D0602E}"/>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5747CFF5-5E55-6064-FDC0-2A4DC72D7ADB}"/>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2F58CC8F-827F-6A63-F7AD-E6EBB58562FD}"/>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A5D71C82-F893-83D0-F33B-732468F7803B}"/>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5C01879E-263F-7A6A-CF41-78E552FBCD46}"/>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C8346D30-BAE4-9401-CFFE-BE719960E5D5}"/>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CD178F4B-B77C-D084-D640-54D8F9EE60C0}"/>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33679A8C-88A3-CA8E-25FD-E72FCC68F643}"/>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81706943-E399-25E3-20FB-BCFD060D3158}"/>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196E7DB3-EFC5-E349-5E85-4DD7742669D5}"/>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EA14310-E5F1-45C2-5977-8A64A6759060}"/>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03D63887-5486-36F5-FEC2-F14AC70FD14B}"/>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1BAC3EEE-1DF9-7F1D-6D04-74ABDA79483B}"/>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8ABB77D2-C619-7D7A-2CED-68C104C04412}"/>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167A98BA-D32F-A52A-0FD7-6DFE949CB110}"/>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F73C326F-BAE0-C302-8F39-B7CB4CF54DB8}"/>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0B6EDF5B-BACF-EF48-1B5E-433746312838}"/>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B78DEACB-CB55-408B-B63E-DDBA1242C941}"/>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52F00AA3-4E0D-199D-2014-F008359B9D30}"/>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5DF2DDB7-297E-3381-0C57-72949F711D5F}"/>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3D67268C-A87E-CEF9-52AB-F838DFE257E0}"/>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38FF2A99-9DEC-BC59-B7EB-C37A61713A3E}"/>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757B2CDB-EAB5-17A5-2CAF-ADCC1E7FB3E4}"/>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B43250E0-7647-D6E1-EDC7-EDFFB44DC01D}"/>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2494E2C5-DFB8-72B3-3CA4-241EC1640801}"/>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3AB321A-AC6B-A450-9718-2A60079579C0}"/>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B3DEB3EA-7DEB-7ED3-4A82-CAFF7DF753D2}"/>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AF0A4A1E-0AE1-691A-32F2-AD56B2F8A6D8}"/>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8BE7808A-F51F-A846-2F2B-202BA5339E20}"/>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311ED4FD-A9BA-3C22-7B23-FDECBD2931F8}"/>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30094A9B-C13F-32CA-66CC-FD3DB863F209}"/>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4542170A-2F57-05D6-2BF1-DED749163167}"/>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A1A811EE-B0DF-C5C7-E0A9-1A6B4371219B}"/>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3A2DF17B-0B1C-AE71-1648-C178791ABAC9}"/>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FB98A375-CF06-9C64-3248-190305FEF39B}"/>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ABC59A9F-5E95-D62E-CB7B-C4D6F5496F08}"/>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67DCC804-B609-158E-64C5-AD8887C5A34C}"/>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2B6DD8D3-6CA1-1389-C04C-12EF73EC8964}"/>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4BB7F1EF-D795-4929-1EF1-DEA97D37DE7F}"/>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409619C4-F200-9BFE-F1DC-7A1826FC89E0}"/>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84B365B5-38FD-2638-F262-A596CCC82DD5}"/>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285D5516-E3D6-D53B-20CC-B78B4CDE5CF9}"/>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D72ECDBC-F164-6877-98D2-C5919C820A8E}"/>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37D642E1-182E-4B03-7492-C5173FCAC890}"/>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54B93D78-30D4-394D-10DF-947F88BEF0FE}"/>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20504A63-BDFA-DE9B-D2C1-56383BE0F0A3}"/>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35C81384-20DA-C688-7480-A815DC0206B4}"/>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B56A9614-9A72-8850-98F3-7EDB1538C759}"/>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0824A6D0-FF11-16E8-8014-E5753F77FD00}"/>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B13BDA33-42AB-7ACE-7DA2-858BE8F05413}"/>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728823F3-2167-7591-F744-424D9AB24010}"/>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797BADBB-84AA-DA06-B8A4-0E27045C3B2A}"/>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C8D7BBB0-69D1-4951-BD3A-C08161524645}"/>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610B548F-7D32-0BCC-DBCA-AC3ED754C998}"/>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74A4C38C-4EB2-A9DC-0EB9-02993417259E}"/>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08F1E15B-D04C-9B3E-B5F3-78A40DE83127}"/>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1192F055-DAA4-196E-E4EF-4B7093E67A5B}"/>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6EAED450-242A-EC00-462C-C07E9B89747E}"/>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74DED1DA-3AD3-6105-0B39-A88A6920C272}"/>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665708F5-4A17-F254-50A0-205DA1E8C643}"/>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8D73128C-C57D-540D-40DF-EC4EDC9579AF}"/>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68AD0E8D-DB24-25CB-82A8-F3F29BC8FF40}"/>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5765D692-BD3D-EFDC-EB8F-3E91A95CAD6D}"/>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6F715359-2A59-7B2D-021B-BFA2D87B3FD1}"/>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A5BFDCC3-C580-3C04-C9F4-C2D04C094542}"/>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A335B95E-23F2-88CA-7C72-F0B4927B5C61}"/>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23A37ED3-3B42-A356-718A-3F57FFD151AD}"/>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D6DDE210-5054-EBCC-E752-6B64EC365606}"/>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C974ED23-43A8-B51B-44DB-24EB3552DA89}"/>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0AC8CC6E-A96F-A3DE-EB7F-C93DC1E4CAC5}"/>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46D314A9-6F78-22FC-D7E8-565C785F6905}"/>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A272FFA5-3B38-0168-E9C4-147887DF06E0}"/>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59279BFA-B338-6E2E-DD1A-9818254138A4}"/>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F7C905B2-54C2-C34C-5DAC-1C97058216A8}"/>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04BCDCC2-98DE-942F-852C-83229098677C}"/>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FD324CB8-168E-91D2-6420-69EC13315157}"/>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800CD703-6F9C-E516-810C-016BDA8455CF}"/>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E122003C-77BB-1A0E-B95E-F5CBBBC2EFB1}"/>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E3C3A3F7-7C66-DA1B-FD0F-032A21B71C4B}"/>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FBC61C20-0A92-3935-DAA3-08EA0D3BABDE}"/>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018CA664-FC7C-E23D-5E64-68D89EE6E8C9}"/>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C67C3351-DB09-1DBB-F8A3-C2AFD793BFDF}"/>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848CB8EE-1427-BE2D-EFCE-73DE87FD6401}"/>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F6E89DD5-1140-AE51-5F58-20AC6E42724E}"/>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10641912-4104-DF86-F25D-F714053E23D4}"/>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1DA4D047-C3C3-CF5E-857E-90F4F4BA6DEF}"/>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E1EB1FE5-FD86-5331-1C45-198E5998C185}"/>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0B28A4E3-2E6B-B056-7663-1A858972DD3C}"/>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084B06A5-3058-6082-D961-2C03894A419F}"/>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BE996073-EA63-BA4C-2C7E-DFA411F83798}"/>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F0D0EF97-3416-5B54-0F26-107F691AE5EA}"/>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4D6CF7B9-3B36-54DA-E3B2-69B5A7FA8227}"/>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29740D80-2F1E-8FA0-8CB2-FFA0650BDE23}"/>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9A40D8CF-1E85-B7E6-96C6-712F175652AA}"/>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0322741F-63F1-8A82-1942-3A0A0F94C262}"/>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41D0A2E9-DF8A-7C18-7E53-86EDFBC9AFD1}"/>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5FA9ACEC-7744-DD53-10A3-810E0CB5D980}"/>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5EA0D740-FB7C-1C1A-A7FA-A8C896290307}"/>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948CB641-FBEA-2D3F-BF08-15AC25C62CC9}"/>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F4EC6297-3E0F-1599-9E29-8BB8BF03C5EA}"/>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E1589E3B-32A8-47D2-05CF-952227123782}"/>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13C5BC6E-1D82-FDA6-1D04-219512549388}"/>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F98AEBBB-B80F-B14F-08FB-0509673ABE4B}"/>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331ECD52-38C8-E358-DE60-CD893DD41A37}"/>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4667327F-33A1-F996-85CC-BE78157A4CEC}"/>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AE4BEB93-03E1-EF1C-A98D-D5AF4FB3C9CA}"/>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DC8C4DFF-AE40-89EA-9351-D119154514AB}"/>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867CEEB7-C41F-35FD-17E5-BFD74DB8C817}"/>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8AA9120E-A4EF-7A1F-BD6C-D919E3A6058D}"/>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8720B362-9657-FFDD-A209-63582600DE29}"/>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E264563B-0F9C-D4F0-8537-F0FD86F9E93B}"/>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A0DCAF20-06A6-419E-11A6-0525CD60097A}"/>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3E78B587-BEEB-EADB-BB6F-2BDFC50CA8A7}"/>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C718EA13-BBAD-1185-9996-11AC0195732A}"/>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1B9D579A-9957-BA46-D2F4-FCD950C1FE83}"/>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F7F4139B-DA63-D2C0-C3AC-5A57BA0BCE8F}"/>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FB28CC8D-499E-5E33-B7AE-B96E36128D87}"/>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D231C4ED-9E89-0019-C498-A7290A5E6967}"/>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323FC61A-0135-915D-9F30-1CD2430B1FC2}"/>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DF592719-C214-ACC5-D30E-E98F90E4073A}"/>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88E434CE-A33F-5F27-4271-481DDA5D2D54}"/>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08354096-1D1B-D798-4C93-3A096F05F2A3}"/>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093BAF15-2DB7-4696-7568-B41C394B996D}"/>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FFF32314-E7D8-85EF-8810-32B8C8727E77}"/>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79C12517-7C6E-751E-7520-43A86AAC451B}"/>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6294B6E7-1F40-1E23-C670-611AE17C7781}"/>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0ED2CB50-BB58-3CFB-77A5-C463F9B3DA92}"/>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AABC96A7-FD85-159C-D303-FE1028163874}"/>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66C0B8D6-8BCA-B1CF-3A85-E668D4D92B5D}"/>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5C6BA75A-EDA8-CDE9-1599-6C8431FDA3D2}"/>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7F716E1C-3517-AC47-6959-C51230EA46F6}"/>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B5ECB12D-96DA-A8F6-69C2-A4B8DE12506A}"/>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ADD66852-DDD3-CC5A-8276-E996CADFCEE0}"/>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644D7B4A-825C-7CA7-0193-F5308A69244C}"/>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A1924F07-496D-7DDC-E57B-A6E11F20FFC5}"/>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3493554E-BDC3-9AF3-7FD4-B38F58AC59CA}"/>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46574F3C-AC2F-F7EE-7C86-BF3CEFEEBADB}"/>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9C7A6F25-B88B-3D17-62F3-C26B7E9A6072}"/>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CC4D3499-72BF-B6AF-8B6B-65E14F792703}"/>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C0C4FCE6-AF09-6C7E-F488-17A28B54E905}"/>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28395EC2-F361-5A6C-27BB-CE85FD8F8734}"/>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5479E4A6-9717-09A6-4843-17DE15333595}"/>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F148607C-2C86-C9A2-9AD3-39BDDD696CDE}"/>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6A350F31-F833-5389-B215-5806402E3532}"/>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1CD8D734-B78B-7A86-9DEF-38621A6AD7E7}"/>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A2F4E80F-A0D4-F9D0-821A-71A48494FD2B}"/>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1378DA3E-BA86-4EF1-640D-DD886914D4F7}"/>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083D2B61-E1B7-1EBF-EDC0-99491B591193}"/>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21956800-6AA2-DDF4-36CF-0ABBAC78079E}"/>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0EF830B1-BECB-4F8C-FF16-45F2F48844B8}"/>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24CB09B7-B79D-C36B-E347-011DFDE577E2}"/>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F7DA1528-62D6-503F-2746-62A2B3C685E5}"/>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915C131E-720E-B9D1-D94F-A233C6959F89}"/>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9ACC6AA1-8349-B0CF-A52B-40AC955AC6DD}"/>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2FBCB48E-3D5D-2959-56E3-0B8B9E4F1216}"/>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9D3BA1A0-A02C-953B-327B-8B0E32359552}"/>
              </a:ext>
            </a:extLst>
          </p:cNvPr>
          <p:cNvSpPr/>
          <p:nvPr/>
        </p:nvSpPr>
        <p:spPr>
          <a:xfrm>
            <a:off x="6925907" y="36972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0BD6A62C-71D9-CBB7-279B-D52335F24418}"/>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70A01F01-ACE7-757C-137F-27CEA9C1772D}"/>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B8020FE8-D84C-F70D-F881-E462222F94AE}"/>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CA311443-837F-3DE3-736A-BE35CFC1D785}"/>
              </a:ext>
            </a:extLst>
          </p:cNvPr>
          <p:cNvSpPr/>
          <p:nvPr/>
        </p:nvSpPr>
        <p:spPr>
          <a:xfrm>
            <a:off x="8090258" y="511710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6786FD7C-B6DC-D68C-DA53-935C9D6DD8E4}"/>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470528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0E39-A35C-A086-9289-AD01EA593DB6}"/>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5A5347F-D9AA-D296-8195-5A115BE7EDE6}"/>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F38229EA-03D5-8FBB-85AF-6BA5D218CD3D}"/>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1CCADD3C-C9F0-51EE-DB84-9E4A7E369338}"/>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3789AC8A-7C39-804E-07AF-2B700E7617D2}"/>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2DD18856-8ADB-6CEF-BC6B-05311043D6A3}"/>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E40A0B60-9874-1ADD-2813-A045321B6320}"/>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9DAE4A6-6560-385D-6A9B-CE47E4932C56}"/>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88E20E2E-60B1-747A-CFA4-10A6EE48677A}"/>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6D29D102-DE5B-815E-8016-1744D569DF34}"/>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FDABCBD0-3166-005E-57D4-BC037BA4E7B7}"/>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BC554D04-571D-2552-7DDD-F9AEAE018C99}"/>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61998FDB-DF8F-3BBB-B959-188B2AF3703F}"/>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B7F040DD-67E1-4EC2-9002-4EE5CD95C390}"/>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8BAB4ED2-9EF8-C1CF-71E1-4DB6CF016204}"/>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F5B501EF-4BB3-C554-1342-364D6B588F49}"/>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0CF57225-AA23-08EC-BEB9-46F2AC882C58}"/>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50C11062-2AB4-81E4-C1F0-D6B1584A7582}"/>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9F40DD6B-FF7B-9176-2ACD-69846C7E0523}"/>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945BF99A-C191-738F-6C16-CDF1F4E2EAEE}"/>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15677FC9-7801-DAD2-D6FF-339784AE5986}"/>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C324210-1E79-80EB-6464-7C52B36CDE71}"/>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36DAFAB6-FB37-B2F1-B05A-0581D04F52E4}"/>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40B1EB32-BFAF-1248-9C76-4DCE86FD763D}"/>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57880A8B-72B8-AEEE-2BD2-3CD68297FADB}"/>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89C013EF-02C6-AEF4-8AA4-92E230918FAF}"/>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5BBCC89-2032-0521-F7FD-D15773A1CB00}"/>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C29F4770-930D-E0AD-1841-E1899C746265}"/>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F608DDC8-89E0-DF06-FB57-110B5E2B5A4F}"/>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E98413FF-C65C-A34E-FE42-B0E7059007C6}"/>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DB617FF4-C80F-F4B5-8AB9-D722AA55275A}"/>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CA15C534-C660-6409-4A6A-2E1320B4DFE7}"/>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8F71AAA8-8895-8881-AA2A-379208E0BDE4}"/>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DF2B8C2A-6C06-9D7C-D3AF-FC4682096BF5}"/>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F99EE710-8D53-78D5-5E2C-9674B9853357}"/>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D9C745A5-FEB1-1AAB-9CCC-7FAE36D4DDAA}"/>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D07996AA-8C80-C717-21D6-2EDA204415E4}"/>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E321EADC-41EE-15FD-0698-5AC2D7861EDE}"/>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104CDEB0-1488-83E5-1405-A6A4147C2048}"/>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5B255DAD-58DE-AEE6-A0BE-5257766A32F8}"/>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D922B6BB-1268-40D1-F58E-33917B4E1801}"/>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18798010-CA98-43CA-D754-83800EB88AAD}"/>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6B02C5A8-B94E-0F39-D799-BF170833BD42}"/>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7108F28E-D379-F8EC-B085-BFB85D0ADBB4}"/>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A3AC9876-A5F3-4434-92A2-EA1873FAB986}"/>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2C70368E-CCA2-F8E2-2852-845ABFB46AA6}"/>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D36E115E-A85E-7ADA-03DA-6EA043207B3F}"/>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F68D46B0-17FF-EDBE-FDD2-23BAFAFECC98}"/>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3EFC286D-CFC5-7E92-53AE-5E3DE0C11322}"/>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68D9C38B-E769-BFEB-06A3-695D4549691B}"/>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B41FE9D2-E138-9E1B-4C91-9818BB6767E4}"/>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631167D4-1C73-5EAE-3045-DDD7DDC99C71}"/>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3C5A9FDC-F2CE-4623-CA02-692D2BDA87BD}"/>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EE677D9C-E676-6683-40B0-48515B25D4AF}"/>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43EF790E-6187-C214-FFBF-992E416805FA}"/>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F39CCA6A-D0BA-E806-18A2-A30FC8722DE3}"/>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6C98C990-BF39-E078-02B2-0D5D0DBF5352}"/>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68DF5EB8-3681-91A5-D7FD-87D41C22FF36}"/>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D1584B46-C21C-7F6C-92B2-FE0F2850353D}"/>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76E4BC8F-5CE9-60D9-3B40-F80D0898E7D9}"/>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77E2F531-8C76-6B24-326D-90ED50475099}"/>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2C302BDF-CE42-6EB4-FB00-FC564139EE3C}"/>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DA289441-BE1A-ACF5-5E9F-B50D78A8BB6F}"/>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3DAAFE93-A8B6-B4D8-73DC-C68221127584}"/>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DF1427A6-FE2B-17A8-BB80-0335CEDFD5B7}"/>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E27F60C1-6A96-8F8C-46C1-C9C9F86CB71A}"/>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3646B401-DFDA-58ED-7AC9-F1E39E3B0D16}"/>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6E61F9C3-DB93-1605-DA09-FF78220B0E9E}"/>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25E48119-1C57-50F3-139D-AAA520849CED}"/>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778731C2-C851-00A7-DE03-66E89BAE8CCF}"/>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D3EAEE07-7BE1-EB42-2125-FA3E795C91B8}"/>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A99B0396-DFDE-3CEC-4FCB-F97F89FEF8A4}"/>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68183486-781E-08B2-9597-9808C1477C9A}"/>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EA1EFC57-6FAA-3F35-0D54-2E36E209BF4B}"/>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2FCF11D2-2F42-52EE-8FD0-6CE44FA2C695}"/>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5820BC09-0D25-6B94-49EE-BB8D69601A75}"/>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62B621E7-F6FC-5771-9CF7-EDBEF1FA960A}"/>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0039BB76-7B3E-35D3-363A-3FEB1F97D00B}"/>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0A2B77CB-5496-70EC-23FC-17346E645815}"/>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4C642DC9-FB47-3982-CB3F-F1C51DD89746}"/>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A191A169-FD63-790E-2D70-58CD6491C877}"/>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5873DE77-F803-ACA6-422A-63F4FCC06B23}"/>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FA0FB893-EF62-95E8-C145-545CE4CE0B39}"/>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E2A23F0F-E0C7-A76A-0F3E-B85B2D4EBACA}"/>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5EE8BBB9-5319-C96A-E8B7-8F7CCDE2D571}"/>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D9E942F6-A2F3-961C-DB14-6DAB98072DAF}"/>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A5BBFA79-7366-A158-B166-AC627564B2AB}"/>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2C4749BE-DADA-020F-8857-1BFA084458EE}"/>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6EBC56A0-6657-08A2-B746-1C9008050C8E}"/>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3936D3D2-1816-22EA-90A7-84796509937D}"/>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71667603-B0AE-FBB0-DBD8-2E5437E873F1}"/>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35F30850-1A1D-E9BE-21CC-EE363F63E29F}"/>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70C7CDD2-1874-F07E-9326-D70972F990A1}"/>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3749FB2B-1FCF-EF3F-5863-893583D8542C}"/>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E2EFCD16-0C7C-1CB6-C8B5-A382022A333D}"/>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FBD68F6A-EECE-DA04-8099-73567AF8E4D4}"/>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C5044E70-9DE3-FCF4-279D-87AF65823621}"/>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7E3A16DF-EF61-ED33-B379-99BF0F7E74C2}"/>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0E2FFAED-777C-DD92-69C8-1AD049923FB1}"/>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362D1B71-8060-A1F0-9949-2218B2B984A9}"/>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52D11654-9ADE-F73B-A330-DEEF5A2E3AE3}"/>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61314C43-A79F-CCA5-88F8-7988EF8AF73D}"/>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12B26784-AC89-EDDE-9E11-B8C62C8AA91F}"/>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EC63486D-DEDE-D6EF-003C-F01750094FCF}"/>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44BA1F47-89E4-1DCF-0331-206AC3E37ACE}"/>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D02A8D13-CF4C-6D85-6234-E768C55FA72D}"/>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012D8F58-7719-442B-36B0-A003C7F8DC37}"/>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6FE3DC8D-5112-9D90-7316-B1A8559A579B}"/>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693D78C4-B208-06A2-6C0D-F6CAAEC8E375}"/>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845C571E-79D4-3C8A-6142-3921E50D2743}"/>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283B886D-725C-D71B-20EB-B99845A6B395}"/>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B7A98A99-F1B2-2C49-ED8C-1F03F95A0C25}"/>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4943B89D-7EC8-0DF4-8888-359937FDC7E8}"/>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0129AAE3-61BA-4221-0866-7FBEC245924C}"/>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E3F8E8C5-ACF0-CC77-AE35-BE313EC02B73}"/>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89791C00-E4A0-3C32-DF00-BB5D4EC5A626}"/>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5A3BCEE2-F96D-7030-A124-06FEF2A5791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E435A74B-935C-E6FB-8999-7275C3CCA920}"/>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A761066B-7B43-454A-99C4-3627F7A316F5}"/>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417F08B2-19B3-AEEB-D24C-49AC2BD1EE8F}"/>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2B8FAB67-3291-8D7C-2C91-CBE1D833453C}"/>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CCFC16C3-0D7E-6F90-7DEA-F1D93EA768CC}"/>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A0952433-714D-12D9-2977-7E46D56CF43D}"/>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C679A278-1249-E7BD-24FD-8ADDDA797C73}"/>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78ACBECD-E643-B932-B73A-4487F871608D}"/>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3FA1D4D6-F697-4ABA-FBFF-ED535C268B81}"/>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10ABBC75-BBB0-C52C-F0E0-DC430A1C1EA0}"/>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DDF98B15-FDC8-E9D4-5A6F-FBBF4ED9DB11}"/>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71C97B17-27CE-F767-CDA3-0DBA6EF3E841}"/>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95BA81CF-0A4A-85D0-5523-389337A2BA8C}"/>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C838E861-6F4C-2E55-E07A-4465520A25A0}"/>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C4F78318-8B3E-96C6-3520-15EF32B49BAD}"/>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897BD3CB-E33D-04F5-5298-A1C521889E3B}"/>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818CDE8E-5673-1129-A377-1F34E732D918}"/>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8D967186-588D-AAF7-D125-62650912A05A}"/>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5FBC827C-19F6-4BD4-840E-81CE59285304}"/>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1177FF48-C88A-5F6A-2356-FA4945E2862D}"/>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CC4B0849-0590-3158-8E43-A8D946F720E3}"/>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04C42148-F00F-D071-DCE1-6004420ADD3A}"/>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852AC5DF-F29A-2543-B0A4-B629856852C4}"/>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C1041243-A5B7-02F7-C61E-9FDB40487BA7}"/>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964E1062-F2FD-8468-0327-0809219B915F}"/>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17CB8D25-BE22-AFD1-BCE6-8F600DE4EF13}"/>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561212EC-CEE1-0040-A1DF-F78CBD6D32EB}"/>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75CF9CB8-6DAC-B8DE-B897-C1DD20EBEAEE}"/>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CAB7E6C5-7663-95CC-50A0-7B0E853B2F65}"/>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4FE1F042-1FE1-0697-EE83-A3682255C912}"/>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F19A4F2B-9889-8878-DC07-F6F7638FF165}"/>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BCF3CA5C-7ABA-D106-1BF4-2D59F4CA79C8}"/>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4E43B899-70FF-A427-1FEF-D677EE7BF78E}"/>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CB4126FA-D32C-441A-635C-511E7632859E}"/>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E98A1299-465A-9D07-0CD2-1809317D54F7}"/>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B9DE8ABC-67B4-D792-A74A-2BFF2CE864C4}"/>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5351B661-D65E-0BD0-5FD4-259A4740CEEE}"/>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EA595D39-431D-22B5-4E80-FE3DF1FCB7C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347D27F2-E37D-508D-69EC-44BF941D403C}"/>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852DB321-D998-9983-0434-0A697133335F}"/>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4BF4FF7A-3EA2-425E-FD11-F8653F91A82A}"/>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AAFEB0DF-BA47-62E7-9353-E011CA327364}"/>
              </a:ext>
            </a:extLst>
          </p:cNvPr>
          <p:cNvSpPr/>
          <p:nvPr/>
        </p:nvSpPr>
        <p:spPr>
          <a:xfrm>
            <a:off x="6695358" y="36379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F8F075C8-52C9-A939-496D-6FDFD15F0148}"/>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66779D52-25B5-1930-180E-717EEB5C2353}"/>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58362F9F-B75D-13CF-DA38-750D170BB65D}"/>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430002C1-AD8A-5AA0-AE58-AFCC66D2A2B5}"/>
              </a:ext>
            </a:extLst>
          </p:cNvPr>
          <p:cNvSpPr/>
          <p:nvPr/>
        </p:nvSpPr>
        <p:spPr>
          <a:xfrm>
            <a:off x="6951550" y="471703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9076A495-E477-7FDF-0B30-5FA24447702C}"/>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7380960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35119-B1B8-D815-CDB9-C709DB64C6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109767-8141-1BDC-C1D3-3FDEFD082521}"/>
              </a:ext>
            </a:extLst>
          </p:cNvPr>
          <p:cNvPicPr>
            <a:picLocks noChangeAspect="1"/>
          </p:cNvPicPr>
          <p:nvPr/>
        </p:nvPicPr>
        <p:blipFill>
          <a:blip r:embed="rId2"/>
          <a:stretch>
            <a:fillRect/>
          </a:stretch>
        </p:blipFill>
        <p:spPr>
          <a:xfrm>
            <a:off x="552717" y="340766"/>
            <a:ext cx="7173326" cy="6373114"/>
          </a:xfrm>
          <a:prstGeom prst="rect">
            <a:avLst/>
          </a:prstGeom>
        </p:spPr>
      </p:pic>
      <p:pic>
        <p:nvPicPr>
          <p:cNvPr id="6" name="Picture 5">
            <a:extLst>
              <a:ext uri="{FF2B5EF4-FFF2-40B4-BE49-F238E27FC236}">
                <a16:creationId xmlns:a16="http://schemas.microsoft.com/office/drawing/2014/main" id="{D3ADB687-0F54-8F4C-4150-26A44FA4531A}"/>
              </a:ext>
            </a:extLst>
          </p:cNvPr>
          <p:cNvPicPr>
            <a:picLocks noChangeAspect="1"/>
          </p:cNvPicPr>
          <p:nvPr/>
        </p:nvPicPr>
        <p:blipFill>
          <a:blip r:embed="rId3"/>
          <a:stretch>
            <a:fillRect/>
          </a:stretch>
        </p:blipFill>
        <p:spPr>
          <a:xfrm>
            <a:off x="5771536" y="4789872"/>
            <a:ext cx="6347560" cy="2068128"/>
          </a:xfrm>
          <a:prstGeom prst="rect">
            <a:avLst/>
          </a:prstGeom>
        </p:spPr>
      </p:pic>
    </p:spTree>
    <p:extLst>
      <p:ext uri="{BB962C8B-B14F-4D97-AF65-F5344CB8AC3E}">
        <p14:creationId xmlns:p14="http://schemas.microsoft.com/office/powerpoint/2010/main" val="10316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F71EB-281E-C75C-542F-4193F0DE353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8A5D22D-096F-46EE-23FD-8433D3573122}"/>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85D7677C-CBD8-8946-ADD7-727801191458}"/>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EA6AE1EA-59CF-9275-2478-013F6525D826}"/>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6D56F4D-CCD5-B12C-8D3E-CD067508052F}"/>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16A5BC36-1C19-B032-B5B2-CA767FDB67DB}"/>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E600FFA1-5DD9-6E8E-E1F3-5F538118B520}"/>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FE0D1F82-7BD7-EE11-DBEF-5B7715C26EE0}"/>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00728389-0551-3868-14FD-CC4573BD3B06}"/>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93603DE0-4DF8-5F6E-2896-07C6D7DE5211}"/>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144359B5-4BA6-EB02-0E5A-F2971B8D0D76}"/>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627F0D6F-942B-0740-6C7B-DC168065DA51}"/>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3B9135DA-E710-EBC7-40F0-62377F83224B}"/>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FA0A25A9-F2F9-0BB6-F675-5AA92DFDF009}"/>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D86CFB6F-199B-FA24-5157-5304310828E6}"/>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7F2E6410-2A13-DCE9-2461-7A79DB93F116}"/>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67709DCA-C3B3-084A-81A6-4972F4514395}"/>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574A33D1-38A8-60A2-0A9B-8FFAD356F9FE}"/>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4B49ABF2-1BDA-04C9-0976-875074D305A6}"/>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85BF3C30-5D0A-1724-33F5-9D72FD3EB2D5}"/>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291EBA2D-757B-98FF-33B6-103374CC73E7}"/>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AF15C47-7361-6038-3953-F383B333CC4F}"/>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D1035724-67A0-DE82-9973-756EEE3E213D}"/>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7E4D1145-0C0E-7E21-61E6-A88CC6EFE865}"/>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56326202-B9B7-46FC-FF4C-934975FD2D40}"/>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7F6356E0-0CA1-A11F-DA71-5F4FF8E101E3}"/>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F49C14A2-4F88-48CF-734F-1672D8831CBC}"/>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D8FE8FA4-1565-42FC-4DC3-CBDB814D5AC0}"/>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FE54E2AB-4F5C-8DEA-43EA-093CE9599067}"/>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A56865EB-0982-0595-A081-788A739DF3FB}"/>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34ACB84A-BD24-3F7D-9800-02DE5BF74C87}"/>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B55CCF5A-20DB-D15D-2555-2B167BD93103}"/>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55DCD0D7-2748-89A2-6E45-E8DA293F54D2}"/>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8D2F0CF5-620A-A641-85D9-73010A7778F9}"/>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B797A85E-4168-3A70-95AD-0C6807BA5C40}"/>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F8F8DCCC-116D-7320-4044-CF8F3F549825}"/>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B6952A06-E076-D186-07D1-3AF946D431D4}"/>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6E6133E2-E569-CFA9-F51F-B4CF67333C5D}"/>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22BED52B-B2E8-AAEA-065B-3EA72097DB23}"/>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4B135A2D-5E1C-C4EA-5803-7CBA65159CF2}"/>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870E0CC6-E80F-CE09-7D46-6EBB69B1D1C0}"/>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0B462C49-E0A1-5CA6-A435-5F10D068064A}"/>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790205AB-64D3-F22C-77F8-CFA35A83A8D4}"/>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FEE5DA6A-BC4F-7C27-6C8C-89F39B1DBF5F}"/>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6307E1B3-CF55-E069-9238-6F93B316FA1E}"/>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DECEEE2F-D07A-2D34-193D-9877F9066CB5}"/>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1D37C591-CC08-A0A6-D036-858ECF0B9B82}"/>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C8F52F1F-79B7-4045-5710-71B451748A6D}"/>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B601865B-2A39-D9B7-0D2B-A656FAA4F5EB}"/>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2D5D79CC-21E1-54D1-0A09-8F0B2AD6E9F9}"/>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4EBF1880-CAF9-7846-036A-37440D4BEF5D}"/>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011A73AC-6B71-D1CE-0582-456DA58FD3A5}"/>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A5894E3E-DD81-2932-2F5C-2E8F590C5E0D}"/>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4CDB3737-98BC-293D-73A4-51B3CBFBD563}"/>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1278893F-86C8-0F66-BFB1-69D353DD7590}"/>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521615BF-8CFD-3C13-35BC-4B780E17E708}"/>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6868FB30-54CF-57DE-797B-59341F3CEB45}"/>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EB6BD325-93AD-707D-FD6E-AFEE7E2953CF}"/>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29EC7034-2530-39DE-1D18-566864E79F63}"/>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026CB041-BFB4-6BFE-C3CD-FDEDCF6902DD}"/>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A188652B-1A10-721C-B7BF-8BD65522A45E}"/>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22E460B6-9101-D5C4-B113-3FAFB5A570E4}"/>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66D59B32-B876-75DF-1DB7-562A7F0BAD7D}"/>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7880FE85-4991-3143-87AE-20A6DC0A38AE}"/>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B25F4E33-60B0-7C99-A4DC-729303CE72A1}"/>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92A33CC8-95DB-E1B3-BDE9-FC18B670E803}"/>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E0546D8D-3C29-E2E7-FB54-E7C21DFCE011}"/>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15B37469-4136-3A20-0BDF-2E65D582CE9D}"/>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61D3B3D6-3FEE-82F2-3E25-513D2B879FCB}"/>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17F2652B-17D8-EBEE-E80A-C8672AC5897C}"/>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E94781A5-05D3-D245-63C2-E97210A4B36C}"/>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FE0E7325-B9A3-7A71-7340-F54EAC4B2EEC}"/>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057FC092-3AE0-8EE9-A499-8B26F9413B52}"/>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6317D33C-D206-507C-6907-9BF79F0FDA0E}"/>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25B1E1D6-8ACC-26AC-2E75-3E6F73E693F6}"/>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52C86312-C7EE-FFBA-378D-F92579E8CACA}"/>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CB5E4F80-954D-F849-C6A1-905B7B75FB24}"/>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AEA0DE03-63F4-9E9F-3E02-82597B3D21B8}"/>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BE692F07-FF33-FB4A-819D-C220C3BF4116}"/>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358DEA35-B42C-5D75-6055-7C325050FCED}"/>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8188488D-6650-8ADA-C3AE-E74D299666F0}"/>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5EDAA023-D8E6-D171-DA19-839E71B47B01}"/>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85F9CF43-BDA7-8772-C1DF-5E8E4341F4CF}"/>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EC081F34-007D-B4EC-8567-88E8D57231CA}"/>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CD2B2DF0-567A-8A7E-057B-9BA0B94EFF45}"/>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5497CDFD-3263-6BB8-2B44-8093FF9E7FD5}"/>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26E1278A-B6CB-057A-D40D-C40422FE6D22}"/>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00459EBA-B348-4D42-5496-E3FFF9D1AB8C}"/>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B49551D2-DFD5-774B-4739-B89B69BFB712}"/>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4B4DE6A1-8949-9A1F-B1E5-0391A7103702}"/>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A9388028-54C1-043E-D817-CBB781415711}"/>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8B27CB6C-8A00-FF0F-3B0D-5D9516D9ACB2}"/>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10A14DE9-AF80-C1DE-8E63-0B911981307A}"/>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87FA3050-287D-3C31-AE3C-5EFAF4C29509}"/>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2B60DE9C-B600-5362-8FE0-D1246E627EA7}"/>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B609F2BA-5AC8-411F-0DF0-6128822A354F}"/>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697FDC01-D8B8-F599-F943-BCDEC5A8D5BC}"/>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E594C17B-C234-7D03-586D-12DB85214A99}"/>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B27A42A8-3FAD-EB86-3C95-F968BA4741AE}"/>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18F568DF-9448-E900-8C9B-996C3FE2DC1F}"/>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D13907BA-9E41-CCB3-7CE7-CCC4B5DEA958}"/>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C58DCB91-0C9F-45AA-5C5A-99F446CE3044}"/>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E50B2A3B-4EF5-06FF-6223-572FFBBFF78F}"/>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CACB3B99-033B-66E4-E3D9-0AF8105153AE}"/>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128615A2-04AC-2182-2C7F-7058EFF29D8B}"/>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BC2D97A4-A8E7-9E84-93E4-C2A9D6D8FD83}"/>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646080CF-5142-B417-9A10-D2584743D5D1}"/>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5DD91136-EAB0-E0E8-AD35-28B318EB22D7}"/>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BD319407-2922-18F9-3EC9-88C204C47BBA}"/>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02043336-03D0-D657-133E-E2313D6998FE}"/>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1555E12D-8E71-DF06-9453-59B7740F4444}"/>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28DBF297-4ADB-DF53-4BAD-D880E71C365F}"/>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83BB13B5-88FC-1BD5-D3D8-0BE17199CBDD}"/>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B035622C-33E7-A816-5215-9173C999A9AB}"/>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C9EAD575-8D96-9549-257B-1BFB519127E9}"/>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02FCC9ED-5CA0-CD43-A4EB-FCC460CC3CE4}"/>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75A1C5E1-828C-CADF-6AC4-F12A8193B8C3}"/>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6C678C6D-8663-57ED-C7B9-F6F74753BD7A}"/>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3F98F145-3CEF-3C3A-27C0-6985B689F62A}"/>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3BE80F5-3B2C-6AF1-B69D-8ED61B2FA7FC}"/>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EA7E01CD-D676-BE9C-69EE-9AAA2E110C02}"/>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90B1AED9-EB08-48D5-9501-47D381B870A4}"/>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2F45EAF8-72DC-1B58-8239-B3D93C0EECFE}"/>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0273926B-83EA-2707-EE73-046AFE2AD48E}"/>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E13D2809-B379-CEB6-F567-91F3521213E7}"/>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1F42E25D-8E49-FA36-1C7C-6921B09AB25C}"/>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BAA96344-5408-DFA0-7AD6-0EEB4E9C7E19}"/>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AA874B4D-A34D-7754-9208-4BC8F9E4E23B}"/>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B582104B-E5AF-8FF3-C78B-C751675E9203}"/>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055AB550-0C0E-0598-6C19-F9D4B896844B}"/>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E1FA8CF5-24F7-FA7D-076B-85F1783B9913}"/>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CB2A0F7F-8989-CC25-B8C6-58DD8E273024}"/>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C9F096CF-6686-65CC-162C-83DFB7CA46FD}"/>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F8DF4B75-BFC1-DEAF-F24B-F819A03B7A54}"/>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FD0497B2-40CE-9600-E6F1-790DD0D594D4}"/>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D809A989-CCBB-CFF5-DA5D-5E8FACED711B}"/>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EB5C4DFD-CE90-53AE-BCDC-DCD68DD9D61F}"/>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48E1C6C3-5E76-0911-3479-BC69F863B855}"/>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3491EB31-35E6-4ED2-462C-AF2F0CA36745}"/>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163F89DC-CB04-8874-BC25-07805D4B8A49}"/>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5D861C33-B70C-C16F-03EB-A0822A3B2099}"/>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C493BED4-72A8-F02D-0F04-D4F0FA55B89A}"/>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9671A301-94A5-92A9-7E4B-DF96250BDB8C}"/>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2A531725-8204-5ECF-285E-50729973A9AC}"/>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7D05CF83-7387-7CD7-BEDE-34FF0BED2907}"/>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A7AC499C-2D54-BAC1-3C9B-768DA57555FA}"/>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376CE49D-D507-F4B5-868A-79C681AEDFEC}"/>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C895105E-44BA-F6EC-C905-B4A32914996C}"/>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D69EB8B5-6F12-7D75-3FAF-DB42213540EF}"/>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1C9962F5-73BD-0EB3-F491-555A465598EB}"/>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86220E46-2C83-ABFF-BD13-74DE3F501DE0}"/>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DDC31580-DD04-551A-D870-460DB103C2FD}"/>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6E021A42-E595-CDCF-F354-FD5E0464B388}"/>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4323DF22-4563-1C99-0855-7CBAA6695997}"/>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D88A0B9F-44F4-9C6F-1EE5-24DDE51699D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CA0CE09E-2AD9-8C85-0B41-7E0D6BA684DB}"/>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62236DF0-A137-62DF-B3B2-1ACF5838573A}"/>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95727CA4-0782-DD15-4752-2D2C049898B7}"/>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5202540B-1865-5A0D-3109-59BC9E4AF2AB}"/>
              </a:ext>
            </a:extLst>
          </p:cNvPr>
          <p:cNvSpPr/>
          <p:nvPr/>
        </p:nvSpPr>
        <p:spPr>
          <a:xfrm>
            <a:off x="5355562" y="45497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AAC1623E-B482-B3C3-CF59-8A934B157867}"/>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7C7AF621-CDF7-734C-3F33-F30713F5E651}"/>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68488AA6-5D9F-4295-995F-B158499CC404}"/>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87ED51D3-CB9B-A8FE-EFC5-EEED55848C30}"/>
              </a:ext>
            </a:extLst>
          </p:cNvPr>
          <p:cNvSpPr/>
          <p:nvPr/>
        </p:nvSpPr>
        <p:spPr>
          <a:xfrm>
            <a:off x="6951550" y="468230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0B8E2638-578D-15CA-B7C6-9FBE1E5F3AAC}"/>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248942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477-1868-0E37-2682-8B8D69C5EC5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A24BE33A-03CB-D57C-AF63-6A80F08BFABA}"/>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87F2F6F8-60D2-023E-FE53-8667BBB0ADF5}"/>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79BCB9C5-C4F4-BBEA-2F72-AE4201830520}"/>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E43499DB-E039-07E4-8288-6135F8099908}"/>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21778CD2-349B-3E2B-66B2-4945B536F964}"/>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B7C44F5-F2C9-DA8B-6C9A-0BF65ECD96D8}"/>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7522942-8679-C11A-32E3-4DBA6F154DE3}"/>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A881C0A6-7C26-DC0B-24A6-F03C4AAF8D62}"/>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AC1BB787-9BD2-D40B-AE04-79A7494D8331}"/>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C3E8CB49-704E-D7C9-C024-BC9FC12C9ADF}"/>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70D0868A-5D8A-40B2-0508-C9B378B5B1A5}"/>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F73166F7-28CD-DBC7-FE58-D98076947723}"/>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30FD3BCB-064F-7C3D-76E3-00B13F3CC321}"/>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C58EFF55-82C4-EC51-E499-43631B569DC3}"/>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663133E8-7D1E-0E75-853B-00FE6B6C0852}"/>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322FDDDD-2D52-0AC7-8DC1-48A05094083E}"/>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2B2D1372-F20C-EE73-E03A-CFCCA4EBABAE}"/>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5F0324FF-CC5E-82AF-F29B-1F6334E6DE52}"/>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91CA2179-B77F-B3D6-9DE0-335466775378}"/>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C29190E8-8309-465D-B698-5470EACB8B44}"/>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91052F4B-3078-B362-525F-54D6B41A524F}"/>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F522F555-AB06-8E3F-743D-51434F30C7B7}"/>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A2895E26-7132-884B-2A4B-6110F9D4E630}"/>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2E49B33E-C049-EBB5-8807-89A758C0D25B}"/>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2703B164-F0F8-EB96-6C8B-595E3CDDBB1C}"/>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38A3F6BA-66F9-5A41-4740-96A82508FAC8}"/>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D7717E1E-EFF0-5E5A-0B09-AA4251FCACD4}"/>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E7D23174-FF66-AF76-9623-0837CC9F7FA2}"/>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6D92E561-9E02-1BE6-917C-7460EF3FE616}"/>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50498320-0F6D-154D-D81A-2A3CDFA71086}"/>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AB57115E-D909-3FD6-FD68-6B320CFE54BE}"/>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1150A1E4-3AAE-8E7B-08E7-63007790FCF7}"/>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745BF779-E34E-E04B-B903-FD9B56367E09}"/>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ED98AE10-F2E2-D2BE-5623-E763C5C04AA5}"/>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A87D9DDC-7705-D80E-DF8A-09F0B5315C39}"/>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48ADBB9C-CED5-292E-09EC-61D766FC57B2}"/>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FEDF542F-5984-0699-9AA4-E895A7C2A921}"/>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E2FDEAD6-5ACD-E9D8-F28A-68981FB3AF8D}"/>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BA86D33E-CDBE-AA7F-6762-A85B96F68EDA}"/>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979B91AE-DC1F-4574-34D0-AD878EE3C786}"/>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8449139A-FE6C-BBD0-FA1E-F90762889DEF}"/>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DAA0E4AE-C9A0-9CAC-890E-EED490F8CCC3}"/>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4F5710CF-2D31-4BEC-31EA-C950E975F255}"/>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27F53A5C-98EE-BDD4-C5C0-CE4C6344FB91}"/>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4FB0E97A-B5C0-1A96-B60E-DA137C3538E9}"/>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95E2EBA1-695C-F970-1FCD-65E259D27CA4}"/>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E0A657FF-4930-588D-A337-BFCB5D1F6CA5}"/>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14E5FF6F-47E8-0F75-9DEC-9330EFABC72E}"/>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31501CC7-7A8F-41E7-0DB5-8857AFDC37E9}"/>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EDA5FD49-BF08-54D4-B219-9166D9C9EC10}"/>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9CE94D2A-C2C0-B93D-ABE7-22359CE85F15}"/>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4B7407A2-A8C4-71DC-1B49-26C46911C7BF}"/>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8480C49A-BE90-8865-D945-085656098C74}"/>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A3CB503C-38C2-4018-028B-763F3006FE0E}"/>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BA9161A2-58BC-586D-18B3-EB9C94D73F56}"/>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EA111003-0421-70FD-1C7A-0C2E52A2A099}"/>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FD0421CC-026C-CF97-284E-B14433F4BB42}"/>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130EFAC3-F40F-8AC5-2370-895A7C351E38}"/>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EB95815C-EEAC-79E3-920D-D429760E5BB1}"/>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9C55FB2C-76E2-2392-E0DB-7CBB40D2B197}"/>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789F2EDA-2838-BA8F-54CB-5F7B54994EEA}"/>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EB872642-EC81-3246-C65D-C084E901A95C}"/>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547C36F6-0244-2F85-D797-B1C65B28E5CC}"/>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AEBB00CA-749E-4A9C-6FD7-94171783DAB4}"/>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2A9251B1-DB44-8989-26D7-DCCD6F268253}"/>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F635BF93-56E8-B9E7-086D-E799EC43EA41}"/>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583DB161-9BF7-501F-DF31-4167AB12F4D3}"/>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98145CD8-1AB8-BFE5-B63F-BBD85AA294FB}"/>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57973970-151A-7BAA-6D1A-09144F2E3383}"/>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B3CAB108-37D1-414F-B0C5-FF61E249865B}"/>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BD5C94D9-D485-DC98-7193-4B88B9183213}"/>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130F1D98-7739-EF43-B627-857D54C5E68F}"/>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AA7B10E2-90DC-6B3A-FC84-26B5915F4AE6}"/>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936BD46D-524F-139B-2297-08A69356D468}"/>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7A7E8B10-CAB9-6331-476E-41E989B4AB28}"/>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B5EDCAF3-7484-AF1E-204D-B7331D671C6B}"/>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DA5DD0BE-1DA7-EB46-D465-0364D047DE9B}"/>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7F421DCE-3179-6D1E-4335-046C9CFBFD21}"/>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267E8AA7-D039-30E5-6D58-0D17F27B58AB}"/>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312B4B69-77A7-2B84-D15B-456BD9E68E55}"/>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F72A69AB-91D8-60A7-BF95-283FB807A2B4}"/>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F9BCDBC6-B062-F710-FBBD-E0C336D19287}"/>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C8326485-1975-9DB0-6467-EB1C85B7CE81}"/>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94FDC320-62E8-17AF-9179-32F5D574EAF9}"/>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156ED835-5BB0-4A0A-F2D0-380DF2788119}"/>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4908DAD1-F368-3308-ADCC-6EE637D52CB8}"/>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BEE2D30B-0E6F-62CD-7E67-A5BC95D5CF1D}"/>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A6427D6A-177B-7209-F72D-A5635B6B4E52}"/>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1E37E984-E566-AB71-798B-558BC273C157}"/>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F5DA5A3B-DB34-CC2B-C97D-76902FB26310}"/>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758396FF-8338-1A53-89C1-F2BF073D7A7D}"/>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BCC96873-C35E-0EBE-9BFB-822E103D0C5A}"/>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6A0A715D-139F-E5A8-0EFA-628FB9877710}"/>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5A6E1997-D8E7-1F23-B465-EB2564493A56}"/>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EEF8239F-B8CD-33CC-8CE3-7312A6EA2855}"/>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6DB9AA04-B879-3F9E-3D68-3B5CCC3E2016}"/>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C8C1A340-AD54-C8B4-F5C8-D7EB17C14C79}"/>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CC49A181-EEC8-D488-6B50-BE8CD9D16C52}"/>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F50B8501-E1B4-8B26-534F-3404BD2623AE}"/>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8842306D-448E-3348-241F-93DB2EA4CBF2}"/>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CD9C0D19-B15A-E71F-A30E-BDACBF917BDB}"/>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1910178A-12DA-474C-A833-5081AA66734A}"/>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6837E74E-C398-C189-6371-310821800CFF}"/>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8345E589-F38B-C839-9D09-7E95B53BCBC5}"/>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3665D691-570D-CAC9-D57B-5CEE6A90B99A}"/>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FF54796B-43BA-92E7-A5D3-F5012543C344}"/>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38A8D8F8-59E6-EFDD-24F2-FF74B212740C}"/>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4497B892-EAFD-4680-DA92-6C27F9860F31}"/>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F15501B4-AD00-D131-C103-A4971A725A93}"/>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D69D1AF0-247F-D74E-89D2-AAC800FBF670}"/>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57B6986B-4493-B9BD-D566-D8446D83EEF5}"/>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A7CDE667-3C43-EDB7-032F-831E88B6C0C8}"/>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F31BA249-66C2-706B-B415-6D0DDDF5A998}"/>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CCB38C18-F137-8F75-9627-F0ED50E9484B}"/>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29ACA442-AF2B-2E92-AE62-6C8B3AE482D1}"/>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FF265369-25EC-B4FA-6233-2BB4C3B4D8D2}"/>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0E2770E8-9466-EA76-14D3-D8C18EB93702}"/>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D46F7079-62EC-8E71-8D9F-3F192BF7054F}"/>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0F109BBF-7504-16F4-3F49-2AE14827D166}"/>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7CA57E86-7303-D0B6-F5DE-ED784CEC0CD9}"/>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CCC88F08-C3E1-8307-C477-D5F64A4FD61B}"/>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EC4EB815-6801-8046-BE1C-EB525257147D}"/>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C7A99013-AEDB-C268-27C0-70CA29F4E1EB}"/>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3BA27427-034A-AE22-00D2-BBFAB1456C01}"/>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2F4CC111-301B-AE22-E7A3-F2082D2E8915}"/>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5BBC79CF-ACA2-EC59-331E-438C4ABF7134}"/>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0536232D-FA30-6075-656B-42FE55CADC25}"/>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267829E6-BEE9-B698-E263-04CEED294F7A}"/>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D1E790C0-BA89-93D3-E0C9-8C641B411976}"/>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8139BECB-03D2-40EE-617E-727390255F5C}"/>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B5BDC58C-10C0-0E3D-4714-D1F14315321C}"/>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241900DE-171A-D16D-318A-42708C2C2452}"/>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EE13C324-D819-7B63-8317-CB39C38231EA}"/>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B7F0C392-319A-6844-880C-F16516F402A2}"/>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584B044C-1E5D-256E-7B39-5006661F5E14}"/>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1C4AE6A4-7DF3-7C23-94F9-C59F5D10459A}"/>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CCA511A5-B999-3BE5-4BC5-5666ACCBB19B}"/>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C40A6361-A568-556C-3133-EDAD924C8CE1}"/>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F0F95710-0DE0-170B-0294-A9B2B16421EE}"/>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2AA4E5FA-7AA8-6654-B064-ECB4ABC4C69C}"/>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CF6C1EA1-B1A8-8945-2A17-9530ABFA7C80}"/>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595CA363-A8F6-CE10-52B3-633C71538011}"/>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4F9ECA96-84CA-668E-D733-274570778C4B}"/>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1B0EABB3-EE96-BE45-FC7A-A8857F76038B}"/>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0B9D52EA-AC2D-C764-AFCA-CB2295932F1B}"/>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5A6846E4-75D4-36A9-8607-3C3EB601D5C0}"/>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4DFE8811-FDF3-AB80-795F-82DDBD03AA5B}"/>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F4CE32BC-DAC0-9306-3102-768DF39172ED}"/>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BDFDE0AA-93A5-1601-E4F3-E87980D0867B}"/>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10A6A413-434D-9FA2-660E-D24187E767BD}"/>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FA2F19AB-BE1A-7950-8D8B-EA60E74E8CE0}"/>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22CD2837-B34B-612A-6090-83E9F900A559}"/>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08BF6E8D-7C34-64E9-2A32-A30C58F5FE11}"/>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6788CC01-8E17-5C43-DCBA-D0D4C454ED94}"/>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EBDECB6C-AE42-EE7C-5E04-CB8301719BB5}"/>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25456C64-E863-FA9C-B191-78661C4895D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6BE17AC5-1498-F028-7BDD-F478147B5598}"/>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C06746DA-9A5E-5D52-7166-B9C808AF696E}"/>
              </a:ext>
            </a:extLst>
          </p:cNvPr>
          <p:cNvSpPr/>
          <p:nvPr/>
        </p:nvSpPr>
        <p:spPr>
          <a:xfrm>
            <a:off x="3491368" y="46764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B4787F3F-5E02-C126-6DB8-A607A13EECF6}"/>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A142A646-7C81-4BAA-06E9-EF5E39DD293C}"/>
              </a:ext>
            </a:extLst>
          </p:cNvPr>
          <p:cNvSpPr/>
          <p:nvPr/>
        </p:nvSpPr>
        <p:spPr>
          <a:xfrm>
            <a:off x="3156422" y="51132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DA923CF7-977B-D260-D87F-236F81F3D0AB}"/>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625AB1CB-EC65-974B-56BD-F5D94A6F4BD6}"/>
              </a:ext>
            </a:extLst>
          </p:cNvPr>
          <p:cNvSpPr/>
          <p:nvPr/>
        </p:nvSpPr>
        <p:spPr>
          <a:xfrm>
            <a:off x="6951550" y="468230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3C6688FA-0BCB-4F5D-A2FE-980C0116C56A}"/>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5460554"/>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6E4A-CD56-333C-B183-C966DFE817E7}"/>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4ECB4C58-260F-FEDE-C496-67BD57BBA5A5}"/>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2300FAA6-125E-87E8-24B7-4B3CB2F1D666}"/>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B52D9403-794F-35B7-E0C4-BF27ED2A4E33}"/>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C81A4559-B1EB-7B8B-0779-CED0B158B345}"/>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59F7E767-A6A8-E582-5C08-7E1D847394F5}"/>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B3B6C2EC-2CA6-D362-69AF-13590A734B0F}"/>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5B5777F8-770A-59EE-2C6F-ACDC1E52BC3D}"/>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4DCBC5C3-81DC-5E2F-AF92-A0D69624884A}"/>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7AF59712-37DF-5CBE-26C5-C747576AEA25}"/>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378FD4EA-9F67-020D-7833-3CE49187AE83}"/>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FA473937-EBF9-1185-C315-DA0D8CEFFD20}"/>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CB99AB0B-4505-8736-0376-96A63B9CAF68}"/>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E1E4A03A-0F8B-9CF5-D1FA-8D3E80BF8536}"/>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6C407DA-8A5B-31BD-BD9D-77A0DB47FBD5}"/>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C69521F1-92CD-62F7-1446-BB94E1AE9AE1}"/>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1844F9EA-F375-8B77-C487-6AD0B96F964E}"/>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BB9E4CFF-F447-8F83-E527-A2E8E7277ABB}"/>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1D989D09-4C5C-06A2-0406-EE299A37F4CA}"/>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2DFA8586-60D5-272C-32D1-F6A51CD97084}"/>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9C8348AB-843A-960C-78FB-B035EEA55C63}"/>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ED804993-160E-1697-E576-38A980B1D9AD}"/>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389D28D-E1F8-2463-4F13-1D18F382FB2D}"/>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A8BBDEDF-1F97-B6F2-3A4E-7153D256956F}"/>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C35919B0-D97E-5934-94DD-8FBA83EE5B9A}"/>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DF34269B-BB48-F0EF-5444-7C7B7EF0A4CF}"/>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6200C176-D56B-1766-7DB8-16CBF6FFE666}"/>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450E76FB-CDE6-2D2C-D382-E407CFFCDB36}"/>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B3F4C0AB-B972-9F70-A69D-F78DE866DEF3}"/>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C49FA294-4A60-CB3C-C7AA-5DDB6435195A}"/>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12286D3C-47C2-CF0D-8E7A-B13F2CAAFCA6}"/>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F247BB6B-99A7-4A06-8C0F-C269BAC318CB}"/>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19D44FFB-0F55-DB5E-BAA3-94EE92D6BDAD}"/>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86BA1EAB-B4F2-6BB6-492F-8113BE1C191B}"/>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940849F0-F985-6A84-23CA-AAA4423BF3CF}"/>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7404072B-BC57-47F5-0442-1BA0E696DC28}"/>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EA659FEA-32B8-7439-002E-4CDBD7ED0FD7}"/>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F491FB89-C465-9E75-8844-ADFDD2749DE4}"/>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2247C3D3-A874-ADD5-9102-BE28CF73E4DC}"/>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80276CF0-81BD-CA2A-14AF-A5BD469EAE52}"/>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C6B553ED-5233-DD8E-5AFB-29FBE4FAF8F7}"/>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9F8DD644-38D1-FE4F-23DA-F41358D6E1CE}"/>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174D7750-E110-F2EE-5A61-FFDF61EB6670}"/>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6571F63F-34A0-0486-7D80-92BA1AB1870C}"/>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2C97642F-FC09-CD5F-192D-EA54204F31AF}"/>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1D56DD80-EBAD-7022-CCDD-1D8F0A3985B1}"/>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CD52B063-1C50-0CFC-E911-52C76CEA38A1}"/>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20885030-CB61-D980-ED74-B67BF27FEFD8}"/>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0D31924F-1F3A-64A5-58E8-8626C693A2CB}"/>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7CB7F79F-AC42-E3FC-1CE7-B13F0E8F0032}"/>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260B0AC1-641A-753B-9765-489F422F8DC8}"/>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0EAC22F7-C5D1-722F-92B0-A95ABA9402D6}"/>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A3F6A2A8-1C5E-3379-DE6D-0D9D312EA579}"/>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17812853-7F60-C2D7-99D8-A8287147E26E}"/>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BC23FA37-3259-5144-DBEF-D74FC0B8ED22}"/>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F2BF11D5-0B65-0F6C-D0A7-FF4CFC8160B0}"/>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9CAA51D1-B7C0-1344-6A05-48F8F59C864E}"/>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EBAE2098-B719-7B27-33BE-50DF8C1C3025}"/>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D33F9AFF-E4F9-290E-BDD8-D2BE082EF934}"/>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5F31CBD2-5E02-AFF7-A040-52569129E985}"/>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51A4679E-29A4-5920-A1BD-205B1255A39D}"/>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AA4881EA-D664-7AAA-70D9-A8170492A685}"/>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1E9B2D1A-8532-3DA5-8CE6-142F34E68E02}"/>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4109A773-C8ED-CF62-AE7F-9C537E4E033D}"/>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2BEA73EA-AA48-0992-EB57-7B6659A84818}"/>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AADD9814-5591-D913-CD25-89385CC6E54E}"/>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8C183DE0-38A9-B907-A74E-1EC2CFBC640F}"/>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7A59C596-AA3A-76EB-312B-55228B34C723}"/>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D39B6DFA-C095-1597-38FF-8DC7528838C0}"/>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B6370185-E9B8-E85C-5EDF-A80EA541F301}"/>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6F626BFB-EB2B-C9CB-9AB5-9ADA598562AB}"/>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9B2E66B6-08CD-ADEA-7575-0AE1D271EE06}"/>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876DD938-E423-707E-C1D9-F8F71E915517}"/>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955E7908-DCA6-AEBB-5F7F-11F8A6E8CB5B}"/>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35063712-07D8-0FEE-DE84-4F9290A31D5A}"/>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84C53766-B1A3-096C-3E47-DED72177EBB5}"/>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A2481DC5-A70F-34D0-0D21-0FB82238BE58}"/>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226CDBE9-5DF0-FF21-6690-E960C072EAA3}"/>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1B88CF9E-7EEF-3DF2-BF76-1B8FA9DD2CA7}"/>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57671EBB-D4AE-BD0A-408C-97F5F47E6695}"/>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9DB4A499-6528-15D1-522D-9A9FE016CBE8}"/>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C164EDC6-873F-4BE8-941D-24F1890CEA5E}"/>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8E940EAB-A2B7-6E04-D197-54FB4E64CEEA}"/>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6F03AEDF-EE4F-04E8-C511-188C1CA57340}"/>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12C88CC2-1270-A3A7-CE16-A69F4C7C3B79}"/>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59A2D46F-106B-BE45-A945-9E96CA0D51A5}"/>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606963BB-67F9-2D6A-BCB6-9FDDBBB7E0EE}"/>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48C23434-4373-DF2C-37C7-FD079A934CEE}"/>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F587EF84-AC74-7FA9-4F0C-1E6B21DBDB55}"/>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881AD0D8-192A-B3F5-C933-5A45354A8131}"/>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10A94367-D98E-A2FE-69CB-10E798DFFCC9}"/>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5D100330-8F22-62BE-D1DA-7541E0AC35B6}"/>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1CE956FB-5C6D-0EDF-0DDC-746606E40B7E}"/>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FE4257EC-B3C2-F166-7750-2BC237435AAA}"/>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AE3EE8CD-C26D-82E5-D3F1-B978311C7350}"/>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AC9C8466-DDCA-726E-8310-0C583C0CD29A}"/>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B76603BA-21B9-1F49-EF97-46D7B53A82CC}"/>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1122E7EB-F2F5-FB21-1AE5-78A15D8570C7}"/>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511A3545-CBCE-5891-6839-BF00409F62D1}"/>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65658719-F915-C456-A76F-9C23AFE65A29}"/>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FAB191D2-7775-0C7C-2251-4AC2DDC342D0}"/>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16C6AA53-1190-9B23-7C16-E9B5BE60D519}"/>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EC146044-9418-3F64-D63A-9FE9BD9722C2}"/>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F4D469D6-9058-C47A-BC0C-5EBBDCC61900}"/>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C20609BE-AD8B-E76E-E60C-613AFF3134B2}"/>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826B998A-30D2-1E11-44C7-1FD98167B8E1}"/>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8AA3081C-3C76-F603-6425-AE51BD66EB57}"/>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A01D3E80-A0AB-4067-B957-C2E7A0CD9471}"/>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F6B150DD-B8E3-3A95-6CBA-2664B60A0351}"/>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A61A0B84-A497-0F7B-5B07-ADFEE5C153CD}"/>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7F2B4F33-8278-CFAF-5EC0-11BB637A391A}"/>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D2DE73F2-C39F-885A-E5FD-326162771F2D}"/>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ABCA6575-6BF8-C5DA-FCCC-D8EFF783D59F}"/>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A8F9747E-BEE5-A512-E8FA-EA6EC3F85BE8}"/>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3486ABF2-3825-645B-0968-A13F1174C923}"/>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5BBE05B3-7729-9024-2869-90AAC857981D}"/>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D1F76C09-B44E-9529-D5E0-34288F81E2C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1507FF6C-52D7-4015-38E2-010B55AA4802}"/>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502EC679-8FEC-8EFA-DA0C-CB771391F4CF}"/>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7379AF4-073E-49C5-586C-B8E309A6861E}"/>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3F60AA1B-9D8E-A1EB-F78D-623917172BD7}"/>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2986C478-91FC-9CFC-1E7F-6FD91734DBF3}"/>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78DB8917-46B4-1F69-0B47-AC7937CC121F}"/>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715DFB13-CB05-6676-9A78-3E203927A46D}"/>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F23093E5-18F3-7FB5-D0C8-9BEA91F52B8F}"/>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9303AB68-0D09-6350-28CC-5085314B4002}"/>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EBB110E8-AD45-0FB6-1733-D9C2E49970E8}"/>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5FF153C9-6003-1F99-480A-53CD22C797DD}"/>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45DBF26D-BBF5-DAD4-480F-485B4ECD5D9A}"/>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782A459C-2168-613F-B36C-C7B47A17CF79}"/>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B4A65756-30A2-E068-86C5-E020C5355F88}"/>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64A8FD4F-6C3F-5DF3-5E74-6C7B809563C9}"/>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676847AD-E866-9C6F-06D2-D1EE6742415F}"/>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4CBDE0BF-72C5-5AA4-5CE5-88B331F7C473}"/>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0B2E134D-F84B-CC1E-722C-AA1B9D332547}"/>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44005E92-4CD2-45A8-F3E7-83CBB057ABE4}"/>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109649D5-1E5A-8661-DD13-673794C34548}"/>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281FED10-8E6B-88A7-AB11-EA17C1158DA7}"/>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B7C92348-2186-EA05-8E6C-37E8CDF04FD7}"/>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A3B07317-0C44-F1DF-B043-CA4E8D16F807}"/>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7974C6B5-E86B-7178-81D9-6439D65B2060}"/>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C24D5EED-188E-5C36-6371-1E87BD2788B3}"/>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6DB3C290-0849-3AD7-9CE6-D846F6ABC862}"/>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81002125-0680-528F-F79C-CDB73AE22360}"/>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AB80F462-5735-13A1-761A-74B5E610D965}"/>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ABF55C1A-CAD4-2E21-3362-B3AF7013F879}"/>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A4FAE99C-A7D6-E281-9E69-3137188CA034}"/>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B3DAB9B5-EA0D-BB4F-360D-83BED70E5ED8}"/>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AAD99F2D-EE5B-0F6E-29BB-AF2A031B6453}"/>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E73DC2F9-64F6-38BF-47DB-6DF3A3068311}"/>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43C17AAC-DB96-0889-7D73-898AD9FCF344}"/>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FAC26859-AA36-C94D-1AA2-B3D55B9515D6}"/>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A3B1103D-304A-078A-E881-69A372357E2C}"/>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A46ACB6E-824B-E13E-16D6-37F5F751A867}"/>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391919A4-15EC-EE07-B40C-AE62A2EE484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4889FB95-D067-1F9A-EABD-4E5D1486C575}"/>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C9E1AAAB-F3F7-7838-8A99-5A04A71B872A}"/>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62379154-E508-1538-623C-4D8B9C2126F8}"/>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8E3E40AC-A8F0-F059-B9D8-208A5A8FABF7}"/>
              </a:ext>
            </a:extLst>
          </p:cNvPr>
          <p:cNvSpPr/>
          <p:nvPr/>
        </p:nvSpPr>
        <p:spPr>
          <a:xfrm>
            <a:off x="3491368" y="46764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4078D326-704C-182D-2C60-BA435E4E49B0}"/>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97EEFF83-2F9A-6F4E-23F9-28EB3263BCA0}"/>
              </a:ext>
            </a:extLst>
          </p:cNvPr>
          <p:cNvSpPr/>
          <p:nvPr/>
        </p:nvSpPr>
        <p:spPr>
          <a:xfrm>
            <a:off x="2182999" y="4601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5B994ABE-17F6-B104-A4C9-01D9D89BDD86}"/>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62C9E1A5-8FA3-2543-99C3-866A24816ECB}"/>
              </a:ext>
            </a:extLst>
          </p:cNvPr>
          <p:cNvSpPr/>
          <p:nvPr/>
        </p:nvSpPr>
        <p:spPr>
          <a:xfrm>
            <a:off x="6951550" y="468230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85E6F6C5-84EE-9257-78F9-89C93FF5AD0F}"/>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8325123"/>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D6D4-8603-882C-25A0-9838084C273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F2ECD83-B9D1-6A77-E8B9-8FF3BB5CCBC4}"/>
              </a:ext>
            </a:extLst>
          </p:cNvPr>
          <p:cNvSpPr txBox="1">
            <a:spLocks/>
          </p:cNvSpPr>
          <p:nvPr/>
        </p:nvSpPr>
        <p:spPr>
          <a:xfrm>
            <a:off x="1578365" y="903655"/>
            <a:ext cx="8229600" cy="1143000"/>
          </a:xfrm>
          <a:prstGeom prst="rect">
            <a:avLst/>
          </a:prstGeom>
        </p:spPr>
        <p:txBody>
          <a:bodyPr/>
          <a:lstStyle/>
          <a:p>
            <a:pPr algn="ctr">
              <a:spcBef>
                <a:spcPct val="0"/>
              </a:spcBef>
              <a:defRPr/>
            </a:pPr>
            <a:r>
              <a:rPr lang="nl-NL" sz="4400" dirty="0">
                <a:latin typeface="+mj-lt"/>
                <a:ea typeface="+mj-ea"/>
                <a:cs typeface="+mj-cs"/>
              </a:rPr>
              <a:t>N-type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6240D45D-ECF3-A44E-D9C0-948BB8D5D658}"/>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C1C146E0-E56B-A04C-37DE-3B737D04A31A}"/>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122607C7-88F1-ACE7-391D-A9F1AA31D508}"/>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A701C83E-E004-8F8B-9C6E-40C879A0833A}"/>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A6FDED0A-B8FB-33E8-A937-70B23F94C7AE}"/>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C1B62932-E0F8-C174-B70C-839A90D3CADF}"/>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363EFBF8-AFAB-C3E9-1C88-1D4B6C362E41}"/>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1D58F32A-BDF6-F9E9-77FD-A0187931CB2B}"/>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2389B074-0B2F-0ED2-709C-A8313332475E}"/>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65816DF7-F81F-7E89-D86C-D6EE1F706104}"/>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8D17DC82-C194-0833-05D0-BFDC81E99836}"/>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C9099327-B435-28C2-A7E7-6A75D76CA554}"/>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F9C13CAD-3E8C-13B3-A3D6-C3BC06A776AE}"/>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08641016-96EA-9B76-3879-67F7A6A8FCE4}"/>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9C6E9502-6235-165F-DCF7-0BA51A3C2126}"/>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37FFA5FE-FCE6-C08C-E077-5A3413EFEB1F}"/>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88F36036-A908-D181-FC7E-F032676A37BE}"/>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99038FBA-1624-7286-A31F-4C3427DA3E32}"/>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A43340A4-C3F9-A0EF-E464-AD5A7AB80335}"/>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C4B3395-F5D7-AA16-DBAF-EADC9185970B}"/>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B5102218-676F-BAAF-3612-80723C844A0E}"/>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22C59DE6-7226-350E-DA3D-B192D1840254}"/>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2B385B75-87E3-BACB-D45F-AA17AAF8FF8B}"/>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FEDBEFA0-B1F7-848E-8A07-240E49AC49B0}"/>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8912C4B2-083B-A44B-A61D-D2314715D930}"/>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FA20C11D-696A-6231-C37C-0A4DB23DC9D5}"/>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9F001FC1-9606-B8C3-1B30-B29CCB77FFC1}"/>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BF1225F9-2453-CD77-3AA1-4E26FE636044}"/>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8A5C1E4E-6B66-611C-6270-9BD05B4BE5E4}"/>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599C48CD-0CB2-9B22-1BEF-AC6F2ECACC46}"/>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1BADFE7D-1C3A-63A0-B478-53F3812C41A8}"/>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2367B47A-8319-E80C-69E9-887E0C866907}"/>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4535F0B2-FF0B-A7FE-09E4-B20A8E0F1EB9}"/>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AEE2CB1D-8760-592F-AE25-2C4395457E1D}"/>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45A9D7E7-F9D4-4BF5-9778-BDDAADDB3255}"/>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84E4EA8D-E2F6-A49B-285D-779FE609876B}"/>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90B4D842-4586-E3BB-1223-5A2515517A33}"/>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EA839FB6-3117-C2EB-1CBE-A3CCB91138E8}"/>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4851F182-E9E5-B819-B5C3-60CB412FD0C6}"/>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666D6D5F-F345-920F-1AB8-92810CB9FD17}"/>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BA15FFFC-F4D9-0C48-EF94-7EC96FCA1A8E}"/>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3D731398-3CE0-0289-4E23-BCB61242BF55}"/>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D02CFAE5-9D9F-E0D6-ADD1-A241835AF8CC}"/>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3E82ABE3-EA22-C9F4-B408-319D52FFD9DF}"/>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3E1D5A8D-AD75-B699-779B-C81936AEFFD9}"/>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4" name="Oval 39943">
            <a:extLst>
              <a:ext uri="{FF2B5EF4-FFF2-40B4-BE49-F238E27FC236}">
                <a16:creationId xmlns:a16="http://schemas.microsoft.com/office/drawing/2014/main" id="{E3CCD42D-4E0F-7223-148B-5244F4DDF755}"/>
              </a:ext>
            </a:extLst>
          </p:cNvPr>
          <p:cNvSpPr/>
          <p:nvPr/>
        </p:nvSpPr>
        <p:spPr>
          <a:xfrm>
            <a:off x="10035643" y="25012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7B325EBC-1ADC-852A-CAFE-4B338FB5D97B}"/>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9C263CD4-1354-83FC-48E9-CE66CD51E4BA}"/>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F49764AA-B95E-A9E0-873D-A704BA6C9B37}"/>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4D59A394-72E8-7525-0D67-6FC864C5B961}"/>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2F2B5312-DD53-B586-C40D-7ABEA91F7997}"/>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2F43DC27-2458-B018-119A-7FBF06F0FD87}"/>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3C6C9A19-9049-B675-48F7-E4B2221404D5}"/>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899AD990-8755-8B6B-0B1F-20455E934FEF}"/>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9" name="Oval 40048">
            <a:extLst>
              <a:ext uri="{FF2B5EF4-FFF2-40B4-BE49-F238E27FC236}">
                <a16:creationId xmlns:a16="http://schemas.microsoft.com/office/drawing/2014/main" id="{CD84B482-01A7-F872-3C3F-E31E15F00D6C}"/>
              </a:ext>
            </a:extLst>
          </p:cNvPr>
          <p:cNvSpPr/>
          <p:nvPr/>
        </p:nvSpPr>
        <p:spPr>
          <a:xfrm>
            <a:off x="1587022" y="42987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818C63D5-6935-DCEB-3DC3-F0820CD55E66}"/>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6D8DDAA2-8971-5839-0AF7-FCA7E6E356AB}"/>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93B1E5AE-F5A4-7697-6D58-DDDB2E319F4A}"/>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78806CE8-21B8-D2C8-9761-31DA032C2351}"/>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F1D50A72-A453-EC41-7B86-ACECA3784CB1}"/>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6B1D291B-7C61-E9A0-ABA3-3F3840CEF36E}"/>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8" name="Oval 40167">
            <a:extLst>
              <a:ext uri="{FF2B5EF4-FFF2-40B4-BE49-F238E27FC236}">
                <a16:creationId xmlns:a16="http://schemas.microsoft.com/office/drawing/2014/main" id="{3361B225-823F-A304-DC5F-72961B3A5844}"/>
              </a:ext>
            </a:extLst>
          </p:cNvPr>
          <p:cNvSpPr/>
          <p:nvPr/>
        </p:nvSpPr>
        <p:spPr>
          <a:xfrm>
            <a:off x="3719046" y="3996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AB43EE6A-E98F-3BBA-0572-09B6F23E945C}"/>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CE292602-EF90-1664-4B91-936F35100012}"/>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5CFFCDED-B3AF-34AF-E2DD-A6E6AFBEC197}"/>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98EE336B-4733-EA08-20E4-1C44A6BED865}"/>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99021ED5-C2DB-3070-39A1-B8272258071E}"/>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D789C140-EDF8-2141-5BB2-34BA236C15F6}"/>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4AA78167-B752-9664-0EF4-4BF0BD6E18C1}"/>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8" name="Oval 40207">
            <a:extLst>
              <a:ext uri="{FF2B5EF4-FFF2-40B4-BE49-F238E27FC236}">
                <a16:creationId xmlns:a16="http://schemas.microsoft.com/office/drawing/2014/main" id="{D1B2D165-EC27-8551-15A9-64C1C6FAD5B1}"/>
              </a:ext>
            </a:extLst>
          </p:cNvPr>
          <p:cNvSpPr/>
          <p:nvPr/>
        </p:nvSpPr>
        <p:spPr>
          <a:xfrm>
            <a:off x="5237575" y="40020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0DFC6A5B-409D-4D32-3E04-4621811B863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71A4B8AB-B0B9-0288-5366-DBC41B3F83A0}"/>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9637481B-C06B-130F-9F08-E90822E7C638}"/>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2F0C0D37-E9E4-E647-42DD-31DDFDE71ED9}"/>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4B233BFC-6970-9223-D7F3-37E4559E7611}"/>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1832F7FA-6B5F-9549-F6FF-4FA1ADEC3995}"/>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783526CC-D49F-5664-0183-6B8E76503241}"/>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0CFEE6AD-8B4E-E321-FC9C-EAE8870461F5}"/>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60822C12-D7AE-E344-57A6-FD4AA0D8E615}"/>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C70EE263-B4AD-DBF7-BEB6-D893EFD7073C}"/>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5D49DABB-063C-5CFA-5D97-4597ADB84155}"/>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8E7172E6-C0D3-D7FB-A56A-673C6CDBCEE9}"/>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8216D41D-3AC7-BB12-2885-EC5502E93DBA}"/>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F2463A7B-D5D0-A91F-A4B1-82548E29C063}"/>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E0ECEE69-3217-0FA7-9E20-D5EE71151D1F}"/>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E330E92E-06F8-85A7-4168-409A049BAFB5}"/>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D2665BCA-402E-0DE4-F9EB-6ED490392DB1}"/>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AF49A6E6-01FE-5B39-BB1E-207931564F0D}"/>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0FE08AA4-11C1-BD46-29F6-478A77352325}"/>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674AE114-1A4D-ACA0-A4C1-C0863164066D}"/>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E32F82B8-5151-8193-F365-418FEAA9A399}"/>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D3B61DF1-EC56-B562-6AC3-CB796632F1D0}"/>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D12658C5-44EB-AC65-783B-EEE3B1C1E461}"/>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1D35ECAD-863F-BA2F-038D-48D3CC94F7CE}"/>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F8BB3F06-84AA-3F91-CBC1-EAA33C79E0C4}"/>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4E719A1B-4AE6-AA53-7F2C-218597B184F1}"/>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22E4E6E4-F91A-9D80-14C0-D55509E7594B}"/>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8C803EB0-F70D-DBA2-00EE-1A35D2DD8CA2}"/>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E8E9833F-6FFB-C3B1-4F7A-07A298805704}"/>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AFC8A5F1-EAFF-AAF5-3BC8-5717FC06108A}"/>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04357781-A137-DD93-8AC2-8AB14C3CCA21}"/>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63E1AD20-EB23-46AD-516F-77EBAE6DA3E2}"/>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3AD747D8-05E1-EBCD-6A12-39E664A329DA}"/>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4F70015D-CD11-094C-AC8E-0DF493F50243}"/>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959B01CD-8B99-9AD3-D1B8-449059046699}"/>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2B8666FD-5EF2-E6C5-5615-15114BDCE2C7}"/>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A52A85A3-30DA-FEE4-AC67-7CFBE6E13CB1}"/>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BEDF3488-7AC0-ACCB-68E7-99D2F1D8D0A3}"/>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F8413ED8-CD4A-97DF-FDE5-2ADB064D8DC7}"/>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CD1ECBF0-5F56-4900-122A-ABAD4A7EFB76}"/>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9" name="Oval 40248">
            <a:extLst>
              <a:ext uri="{FF2B5EF4-FFF2-40B4-BE49-F238E27FC236}">
                <a16:creationId xmlns:a16="http://schemas.microsoft.com/office/drawing/2014/main" id="{B50CC0D2-CF6A-D4EF-7155-863DF153C465}"/>
              </a:ext>
            </a:extLst>
          </p:cNvPr>
          <p:cNvSpPr/>
          <p:nvPr/>
        </p:nvSpPr>
        <p:spPr>
          <a:xfrm>
            <a:off x="8097456" y="4299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58E01EFC-9BFB-6FC6-5755-2EC538073D24}"/>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3D795808-5A79-91FE-643E-22D521847E3E}"/>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ABC2A849-10D8-5646-25CC-E57964922AB1}"/>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5AF6DE84-233B-7C1B-1A61-960B9D0EC26A}"/>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FC5C74B3-8C7B-9166-7A68-A825000B96B6}"/>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5EF91D30-71F1-3E46-4027-09E84038BA94}"/>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9B32A524-5180-C99A-FFCD-DC9B2371D18A}"/>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B0969E95-0B7A-34AD-9F83-BE65BDDEEBAD}"/>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505E882A-B8E7-01EB-D8E1-FDBD97EAA127}"/>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B8596326-5345-E95A-EDF8-C13F39740385}"/>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08189061-563E-E2DD-1C2F-EF820B173CF5}"/>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C90B54DB-88B8-DE94-9295-3506A1198CB8}"/>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146453D9-24A1-A7C9-6974-BC78BF1C255B}"/>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929980BA-BCB7-8CF6-B257-6BD6E0E4F59C}"/>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BB92B75E-B8DB-1E9B-1FF6-42F12D583DF5}"/>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5" name="Oval 40264">
            <a:extLst>
              <a:ext uri="{FF2B5EF4-FFF2-40B4-BE49-F238E27FC236}">
                <a16:creationId xmlns:a16="http://schemas.microsoft.com/office/drawing/2014/main" id="{2819C1D6-4966-5CFE-1A1C-C5880E7ADF8D}"/>
              </a:ext>
            </a:extLst>
          </p:cNvPr>
          <p:cNvSpPr/>
          <p:nvPr/>
        </p:nvSpPr>
        <p:spPr>
          <a:xfrm>
            <a:off x="6462336" y="579622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B8094867-E50E-3B79-DED5-2C13AEF684B0}"/>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50AFC373-D296-4112-E4F2-8817C082A9E9}"/>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0D1556F8-FEDD-7499-3FDA-56324EB207E4}"/>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94779E8A-4097-F328-F525-D609DA1B5301}"/>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F30B5062-7020-6739-B866-D357D0BFDF91}"/>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BF5B680B-DB5F-93A8-44B9-F763803A1EA7}"/>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DCA2DAB6-CB51-5A72-E62B-8D3609383C16}"/>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046A491A-71C0-DFC6-1938-50CDCDE8DB7F}"/>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29E45F90-EB02-8DE5-F470-718A8D05E32F}"/>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D9592045-4439-8B40-EA5A-B71D9C0EF758}"/>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6CD3DB29-1C01-2BDD-9D31-BC1BA90F68F4}"/>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189B65B5-FEA7-A9F4-DA03-69686859FB75}"/>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2B52ABD1-E935-B2BF-E567-1E69B5CABABC}"/>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55E752CF-BC1F-92B2-9B87-69314303B176}"/>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E67A4418-A108-646D-1AEE-6C54E78D3070}"/>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732E99F3-E7C8-C056-5E39-5D5DAF970060}"/>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FB5A6697-9400-64C0-BD42-049BD714FAAC}"/>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0CF9CED4-751F-1C86-3F86-9FA4652F210F}"/>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225EE802-81FD-1BB2-4769-BAC57DBDA89E}"/>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B73E613D-1A71-C45A-3199-B3EF23C61B9B}"/>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7744EBD5-F136-B994-EFBC-29B677255F18}"/>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2372911B-CA16-7F3A-A47E-3FD0240914AA}"/>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1CD0A216-E250-C156-63C3-8E247F3797CF}"/>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807D866F-B5F1-1230-1FB3-E77B20E0DE48}"/>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549DB528-DD0A-050A-A0CB-02A08236DF21}"/>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53DD307E-19A8-9014-549C-928FFD055885}"/>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111CE620-6DDD-CBDC-CBA1-396EF659F352}"/>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8BD29BBA-4838-E5E4-B2BB-FA0AB7FABBF7}"/>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2" name="Oval 11">
            <a:extLst>
              <a:ext uri="{FF2B5EF4-FFF2-40B4-BE49-F238E27FC236}">
                <a16:creationId xmlns:a16="http://schemas.microsoft.com/office/drawing/2014/main" id="{E8EC70DE-3808-210F-C1B4-E54B9218E8B3}"/>
              </a:ext>
            </a:extLst>
          </p:cNvPr>
          <p:cNvSpPr/>
          <p:nvPr/>
        </p:nvSpPr>
        <p:spPr>
          <a:xfrm>
            <a:off x="10326938" y="4517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41017252-CF39-4221-F768-7F64114E19B2}"/>
              </a:ext>
            </a:extLst>
          </p:cNvPr>
          <p:cNvSpPr/>
          <p:nvPr/>
        </p:nvSpPr>
        <p:spPr>
          <a:xfrm>
            <a:off x="3491368" y="46764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5F8AE771-601B-A210-0A23-5561EF9A3997}"/>
              </a:ext>
            </a:extLst>
          </p:cNvPr>
          <p:cNvSpPr/>
          <p:nvPr/>
        </p:nvSpPr>
        <p:spPr>
          <a:xfrm>
            <a:off x="5064314" y="49608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D391EDB0-1097-635D-5831-EF438A32A76A}"/>
              </a:ext>
            </a:extLst>
          </p:cNvPr>
          <p:cNvSpPr/>
          <p:nvPr/>
        </p:nvSpPr>
        <p:spPr>
          <a:xfrm>
            <a:off x="690358"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6374FAF0-63EA-EE8B-D970-01CED9D24E9A}"/>
              </a:ext>
            </a:extLst>
          </p:cNvPr>
          <p:cNvSpPr/>
          <p:nvPr/>
        </p:nvSpPr>
        <p:spPr>
          <a:xfrm>
            <a:off x="2371275" y="4096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5E0F8942-DB9C-776A-8106-22A15B227E66}"/>
              </a:ext>
            </a:extLst>
          </p:cNvPr>
          <p:cNvSpPr/>
          <p:nvPr/>
        </p:nvSpPr>
        <p:spPr>
          <a:xfrm>
            <a:off x="6951550" y="468230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AE47A0F8-16F3-4329-92E2-0FEA8D8E3CCF}"/>
              </a:ext>
            </a:extLst>
          </p:cNvPr>
          <p:cNvSpPr/>
          <p:nvPr/>
        </p:nvSpPr>
        <p:spPr>
          <a:xfrm>
            <a:off x="10615465" y="45196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8833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F06B-AE26-38E5-1D80-3A5979A015D8}"/>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C074853-4424-C88D-C4C6-292B5AD762CC}"/>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B09CF487-01EE-1521-C06E-C22300756FF8}"/>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BAF067B3-D43E-E04E-4225-72E30C5B4804}"/>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FDE3DAB-B242-0AA9-ABBA-E44DA61C4D79}"/>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B98060D1-C1A7-1E29-DD4C-E020061D400F}"/>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4FAB8C5B-70F1-DED8-1A05-DD465791C101}"/>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CE406B3A-6834-34ED-76B1-BFDD960BC3A3}"/>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7C688DD6-B442-B61C-71A1-0649D3FF34E8}"/>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50CAE2D9-B576-EAFE-6AE6-F15C4A9F2618}"/>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6B6F0671-0853-C13A-0D70-C56246399C87}"/>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30FF9045-1528-995D-5C19-8BD8B797A54D}"/>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97A454F7-D408-A693-7F42-1C8DB38FBE56}"/>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7FC26B9-7F86-828C-EEE6-B4BAF1B73D62}"/>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A557FA64-620C-893A-F867-9FA55AB4C5E5}"/>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FABD047E-2C09-CF19-06F7-9F059BB01658}"/>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6DF50CC1-BDFA-3DDE-5D9C-DC895AF733B5}"/>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ED8F43D3-6ACD-4DA4-0F33-1412CC6D1F23}"/>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F5191520-4E81-A003-698B-F044E82C56FF}"/>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4761BCD6-874A-98E1-7FA3-79053C341358}"/>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94A9E49A-5FF5-A779-2E94-4BF2E2F56EB1}"/>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9ABD7BC-95D7-622E-1E1A-FDAC6C013852}"/>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7D43109F-41EA-43CE-8086-10871E1228FE}"/>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BDD833EB-C78D-0BBA-1F7D-260407F7F352}"/>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3A982383-2422-706E-2348-5E4F08186E72}"/>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E825392E-166B-2635-A2A0-162A5E8D0607}"/>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40E3E90C-8AFA-83EB-EDFC-09EF966F385E}"/>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CFBAEB38-F42B-C41E-3164-48C8F5951F0F}"/>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C64144D9-18E1-C9A2-D142-3016CD318892}"/>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D477071B-023E-DFB5-97E8-0A987810C438}"/>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BCC77087-C189-8B62-EA5A-340FB87FE582}"/>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CA196A61-B798-2A3A-6D2A-9CFBE6DF9607}"/>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CC3D319-52F6-E32C-D3E9-25DB256CB48A}"/>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9F4F838B-8C34-01B4-F8EC-841EB1EF5774}"/>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22E47642-82A2-9EC6-C842-AA910DB09A01}"/>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15080D4F-09F9-4FB0-1873-935413A6E0D1}"/>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2D94F871-4EA7-0399-5913-966766D773D8}"/>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C3FFFB70-7308-9EF2-9D2A-E46072DFAF6A}"/>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EE2A9354-BDE2-61D0-1D70-EA8144509A51}"/>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6B894805-141E-508D-8F53-EF13F233752F}"/>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D63FAE0A-3AA8-4A4C-BB01-2A103DB5859A}"/>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C283EE01-CED4-9CAF-CC34-72367A05846A}"/>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B48AF3E0-DDC4-86FA-6A6A-B1282F83C239}"/>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34B2A0F2-5B56-B9BC-7182-E1DEC24EC9F6}"/>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97413A62-3257-1EF4-40E8-A65A534BA5DC}"/>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770F6D7F-DF64-3A33-3032-31CCE34BAC65}"/>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50AF3784-7C72-2F78-1BFA-9AE7222330DE}"/>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00D24D9F-48B5-03D1-AD83-D46FD9C532C5}"/>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074E97D7-707F-5A67-B210-1FD5E122DF14}"/>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AE8801C5-E882-D607-46F1-6BDADCC3DD1F}"/>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90AB3571-DFF2-6253-EBFB-3CEAB483BF61}"/>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2D845750-AEB2-496B-2BEB-72107BD7724D}"/>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7249467D-D8FA-CEDA-E4F9-406E0C1B5079}"/>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B7E1B57D-020A-90D2-B135-9067A4D7C694}"/>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E1D46488-FD1C-5590-9870-94DD55EE6019}"/>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AB56A645-C291-3989-DFDF-B203C324B4C3}"/>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D2F3CB1A-B26A-0021-3188-CFCA688CEB79}"/>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E2875FD7-FC4A-76EC-FFB1-D8A9A5A7D479}"/>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A7183349-E512-86F9-C6A5-E0F4CFB356C0}"/>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EB84FD9F-5132-D76C-25C5-1F30CAB4EC9E}"/>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D28D957B-6AE6-0EC0-1E91-E26CC4DD0AA0}"/>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015632AD-0352-A22B-2AA1-F3DCA9B5BB07}"/>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98B64A76-E228-41FC-B278-B44D4EB114B0}"/>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BB045914-FDAB-5CEC-BFC0-B7E6DC477F88}"/>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588E7331-CFA8-2BB4-69C1-C154E243EE15}"/>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0DEE8D73-673E-E5DF-1859-A94EE56F7157}"/>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60CD3CD9-AE5A-07EC-04DD-18D2B6949420}"/>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98C53A22-143B-845F-CF58-00D5966F2923}"/>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178FB992-1893-E115-32C5-AB23A23A35A0}"/>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B8424535-B087-86EC-491E-3725645364BC}"/>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4DD22800-168D-C2D0-EE7D-768583896169}"/>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70B2D17E-7FAF-6185-69BF-0E6589E4F619}"/>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37B1C5CE-99FD-FB81-BD25-BC384B8FF470}"/>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930633B9-B9FF-7872-5865-8AA3AFEEA678}"/>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4C071D36-31A4-3A9D-24BB-7FED99084346}"/>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F3AE9D7E-66E6-11BC-7A64-F6045CD5734B}"/>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872743A8-8511-B944-36BE-2DE88B070942}"/>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602CFF6B-5413-1B2D-625B-4DB5BA9F31D6}"/>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10EDCE67-3212-002B-CDE6-2A6318733139}"/>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A1B8C163-7CC4-898A-2601-9681F752EBA6}"/>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474C5E0A-951E-7687-34B5-AFCE19146CCE}"/>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B46E8317-FFF6-BDC0-AC79-F27E72B9439F}"/>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0A996CBF-E6AA-B906-D6AE-50D9903FB550}"/>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C575836E-7BFB-AAB0-13D3-3D18E60D0C8B}"/>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8041E063-DE4A-E6AF-AA65-4A380AEF0433}"/>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39F18143-E2C6-0B7E-1232-ECA5D862F853}"/>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BD17A6B7-DAF2-3C3F-D9BD-F979ACE0C977}"/>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BF701513-902D-1A92-CA23-C797EE9C4B53}"/>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054ED85F-FDCC-47C7-1814-429FA01B3416}"/>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519E3172-AB03-DECC-DCE4-E198B44F17F1}"/>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A50A58FD-281D-C4DF-7566-33B18BD5FC25}"/>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09CC3B17-160E-D304-08C2-FA059310323E}"/>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8E9D819F-40AB-40A3-7CB5-BCDE7102E499}"/>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2C0C3567-B372-3C09-6071-554125C4439F}"/>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B0C1FF1D-38CD-6741-2BD4-C898A1784BA4}"/>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A4E7BFB5-A0A3-1DF1-29CA-229FD4C2D6CE}"/>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E2440951-49F6-597A-F101-5E52DE6CEF1B}"/>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DF0222FC-25F7-D12C-7490-72B3D8EE0369}"/>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2E2A4C48-7D8C-C039-5AE1-6C69530F1783}"/>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F82A9B01-5667-DDF2-388D-A41D940C48A4}"/>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A8DE4074-2B2D-DDEF-696D-29E69622C328}"/>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2D877D39-8AB2-DEEF-89F1-7A742F42C25E}"/>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379D5674-0A61-834E-C108-A886094EA2F7}"/>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4B3F4844-79E7-D9F0-7FA2-0E4DE89D7740}"/>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C9E2D420-01BB-C1CB-97CE-58603DF23477}"/>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94D1F862-8A0C-5C0A-ACA2-36B161EB2E5D}"/>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150066E7-B136-F55F-DF37-01AA7AC81F39}"/>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79E95A21-21D3-277D-E0BA-536748180E6B}"/>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03E65F8F-DD67-933D-CFE6-F954FED692EA}"/>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704BCCDB-938B-E371-4BC4-5E1BDB82C91D}"/>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CF2E8D65-3B5C-801A-8775-A85A54B0EE6A}"/>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AA248EDF-E640-79CF-AD14-7917F89341B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886358CD-4C8E-6417-A0AA-D8DC2DDE6953}"/>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56A2DB7F-8025-7DEE-45A3-F9085E1E5964}"/>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C36F0A4D-CC5E-8926-D158-0027C8297422}"/>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E68CD408-3285-77D0-6602-B2D1182176FC}"/>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AE7CFA51-D5AC-1049-229D-9543E62E7AC2}"/>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AE2C0E32-2D0F-C570-89CD-1DBA4487644A}"/>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8F389096-4A08-770D-5E10-4868F6F89406}"/>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92AB3F18-DE0E-52E0-8023-87AC9D9FAD4F}"/>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DFF5ADEE-56C2-99A5-2208-41AA760D2A0D}"/>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33FE4CDC-9994-DC35-8E57-0B665F199359}"/>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5E479BB0-CC78-2BBC-331C-17EA61C3067E}"/>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0EDD6F25-A062-34F3-FCBB-5AA363D33722}"/>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4BD273D9-D75C-F459-A985-91DF41A548E7}"/>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85B430DB-3C05-60C8-6F3B-C2C5C614C1EE}"/>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BDAA1CC5-2072-AA30-9AD7-2B22DF1131CC}"/>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7A5F928A-101D-E652-B600-84FE30ABCB42}"/>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9727FB8F-2E2A-395A-A0F3-FFF1F6EDDC16}"/>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5D873F16-980E-1159-06B9-474E80FBD3D5}"/>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E8D1DBF1-DB5C-ECA2-A404-F607FF838DA9}"/>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7AD84E45-E4EA-7BDA-3FA9-617AEE9D494C}"/>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41999338-DF95-B31A-8A5A-DCB957F69A55}"/>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C0412DAE-5FAC-C43B-6BC3-9865195B6310}"/>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1DDD8B64-32AA-014F-3750-99895B5545BC}"/>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D45ABDF3-9159-F1A5-C8FE-2859855CEB02}"/>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DB2E62FE-F5AC-ADFE-D610-9973CEC2CC6C}"/>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BCE9AD11-8855-1B81-A43C-B64EF09AA413}"/>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2F4230CF-002D-BA58-799E-BEB52D0F5487}"/>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E5BB85F5-3B4F-72F7-0F1D-5894360F42D0}"/>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032A979E-BCEF-8541-9DD3-EEFD0CB1B66E}"/>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D57F2FCF-40F2-9FC8-ECD6-23A415DBF56F}"/>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02F6C7DA-D58D-251A-0A3B-419D883F2AF1}"/>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B852DD31-A1F7-C60C-7D99-88D571C50386}"/>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2DD1F069-F99C-3AB1-3594-C8F4852CC7DF}"/>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CE19B16D-2C92-9510-ED2F-A99E41C92E1B}"/>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69F6C85D-32DF-E9CF-920F-47F6D99CD0C4}"/>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DCAD4DE2-5D13-4182-2269-0D8B1D986B81}"/>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B5242A61-2E7C-B80D-5C28-C5DE3EAB618D}"/>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CA8BED90-D02E-8E9C-A914-9CDDB53A7EAD}"/>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D29BABD8-82F0-2700-345F-C5ECAC3F0E53}"/>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Tree>
    <p:extLst>
      <p:ext uri="{BB962C8B-B14F-4D97-AF65-F5344CB8AC3E}">
        <p14:creationId xmlns:p14="http://schemas.microsoft.com/office/powerpoint/2010/main" val="36700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5F6E-F980-87E4-EBAC-3CA9B45B288C}"/>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9FD85B02-5477-A090-F298-3CF7BE6D5DED}"/>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1B507098-0E60-DD83-711A-CABDA75A94F0}"/>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B2D57BF7-936B-F9C6-5F2B-4338256AFA84}"/>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AD84EF3C-D560-78BB-8B80-C7AD537FBE95}"/>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17FA05A9-7B5F-1E17-564A-B7573B5E1000}"/>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D81E9B-E9D0-E474-A2E0-E29466A3F8D1}"/>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B07F6AB8-A05C-8620-1C3A-87EEB0C9E69A}"/>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A6B1E59F-39BA-6AC0-6C45-0CBB94B903EB}"/>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41F27001-AC2F-E6C1-ADE2-7FC1472BCABF}"/>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A57271B0-B83A-DBB1-9F91-1E75FAE8CA02}"/>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4C83E196-093E-60E9-E893-6921D84A2285}"/>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3888D902-D9F0-B2C0-ADAA-B909A6B70D30}"/>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5006AAD-9D42-357B-8B0D-C48D66718F67}"/>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507422FB-3B82-98D6-5667-C62952D31586}"/>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189E80BC-EF2D-A139-5881-FF648BF4E3BC}"/>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F785DA37-5D9C-9A37-E432-AB8F133FC2FF}"/>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E7C720E4-9627-EC0D-912F-41095758923A}"/>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C9E89D7F-FA7C-554C-5AD1-C6E7FD1A1147}"/>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10E3A7A3-68A6-5F05-0EB4-77C0E96A03A8}"/>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E214F411-32C8-AA2D-0A65-6D0B6D3228CC}"/>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DFFB5D15-53C0-0EA2-E6F4-CC69143C3DBA}"/>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9981BFFD-5E6C-F73F-9C1B-20EDE9A5FCD5}"/>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6FB3EDDC-5AAE-EFF1-ADF0-7D8F57F59B1C}"/>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49E8FF80-0CD3-EA5C-B0DF-E08DF1856914}"/>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D9CD46D6-28D0-6A34-2B7A-2D9FF0BE24F6}"/>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B87D09C7-0066-3665-5C46-8760734E877C}"/>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E5B79538-4E44-E1A9-B26E-9EED8A683A2B}"/>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5D425747-C1F6-3BEC-2DE4-B7F9A7CE5BFA}"/>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C95797A2-92ED-DDCB-941F-D7AB7F77A30D}"/>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1098A8EE-7536-31E8-038D-0B0CB481B8F5}"/>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667333C2-DED7-4C8A-9B22-3B7A0FBB5BA1}"/>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3DE8ABD2-32D8-710D-F08E-DDD1F070BCFE}"/>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89E2F43F-8546-BB34-68AD-04C5AF6C0DB3}"/>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D986C508-8DB5-F714-457D-CB39F0E441FA}"/>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EA16AC23-2E44-78FB-0FF3-3F57882CE892}"/>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81140FCB-9F64-FA2A-8D77-BEBE942D5720}"/>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DB2ECE7B-8D82-408C-566A-702AB422F990}"/>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235C15A2-16D4-C9BB-6939-BAE29F885E82}"/>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D5685AD5-EB85-D121-C2D4-1336EFE6B99C}"/>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9A4DCE20-A6C5-3D6E-979C-274840DE1403}"/>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47D01EC0-6A80-A46F-58A3-A2361573A3D2}"/>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F0D640B2-B0EF-52CE-445D-2D7E16E787FC}"/>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5F5AF26D-C823-94B2-9D53-2ED718C0DAE9}"/>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B8337179-BD44-C19F-957F-6517AC16980D}"/>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5C2E8E5B-5CC7-42FB-9F1C-39581036B8B9}"/>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8A9C9E92-7D4C-8CC1-47C0-78D9349A8156}"/>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67C2229D-7449-7647-126E-273789CBD2A3}"/>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05D83F77-10AA-DBA1-66B6-8F2F8792F88F}"/>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641A5B90-D46F-27A8-330F-15AD1DCB53AE}"/>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0BA73C31-0AB9-9CEC-CE22-B59F90880069}"/>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F578B931-25B0-3B53-EF09-DAEA43C8FB4E}"/>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B2B8B1CB-E280-1617-BB7B-86AA6DE3C270}"/>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9F21E072-2181-6540-1E6A-78A8CD1CAB19}"/>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0DB2A9DE-614F-7AD4-81B1-C0385E0306F4}"/>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9AD90E34-9941-F9CB-DE58-2A30B8CF23C9}"/>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C9ABDBAB-923D-971A-9257-71DE8E826989}"/>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88893ECB-A8B4-0C30-F9D6-B30E583A32BF}"/>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FB4BE21B-78A6-125A-04D5-3DDA5ECA8112}"/>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283B8C4F-FA96-27B6-F7FA-BE1ECD75FC6C}"/>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9D1E44CE-D6BA-2DBE-EBF7-A26B58E6C517}"/>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503A4E65-2506-1213-65BB-3519E1FE6713}"/>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DF620780-8876-F8F3-E71F-45920E435723}"/>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DCAEB7E5-4285-FFB1-8A49-990935653F72}"/>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A0AE9CC9-B3E9-0CFB-CDA2-0CF4DB07F1C1}"/>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EC235C6D-7D4F-3572-F495-4AD97ADE9236}"/>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B993A339-9381-F087-8B6C-0037B81D8196}"/>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F6D5CC4D-33B7-3EF1-EFAE-D52C35B0A1A1}"/>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9E861CBB-A1B2-9B8F-7ABF-D1D3003318B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0CDD4292-3241-F6FD-E74D-2AFF8E767AAF}"/>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9ACCA64C-1112-0650-8AC0-136F1174F021}"/>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9F1EE2A9-458C-EC3F-459A-0CF8AEE68409}"/>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A125BEAC-6B43-7241-11DA-628DE54BC11B}"/>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7CC5745D-9511-32C3-F762-9ADD444CBFB2}"/>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F7F123DB-FEC0-1570-068B-93EC9260F921}"/>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A8B569EC-DB1C-8179-5F60-520ED3AF7C17}"/>
              </a:ext>
            </a:extLst>
          </p:cNvPr>
          <p:cNvSpPr/>
          <p:nvPr/>
        </p:nvSpPr>
        <p:spPr>
          <a:xfrm>
            <a:off x="2083926" y="54937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21CDEF40-34F3-E599-5F55-A70F2B30C8BC}"/>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2C80E900-09D8-7678-01AE-3BB9854784AE}"/>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871446CA-66A2-361E-9916-5F20921F7791}"/>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7C022930-60E7-DFA9-6BBC-6FD8950F7E23}"/>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BE9A0571-C314-CC69-D766-A7CA10C1440F}"/>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6463BB27-F6F4-2918-D9A5-CA321D85B116}"/>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5767D099-8AFB-0126-0802-B2A136E8F2FE}"/>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0B2F091A-96A3-AC67-C2BF-FCCCBAFAF536}"/>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37966928-2D51-894F-729D-720F3680A63D}"/>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81DFF53D-37E1-20A6-8C72-A56385A07986}"/>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3CC2A81F-02EA-C773-9843-1CCF3DF912E9}"/>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0F61C1CE-24DA-D423-2B34-D409F0E10226}"/>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6529275E-8E5E-7AC5-C8EF-84EDC14BA90F}"/>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54D797FE-70B4-6861-DAE7-E0175E49E503}"/>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8F9E859E-96AA-182E-28F4-870C976005EA}"/>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13705B2E-BB52-D20F-D2C2-417B99F0F08A}"/>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C1FCEB1C-F5BD-299D-B024-F59636C57BBD}"/>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2D70D4F1-C3BE-A300-8A13-DFC44BE151BD}"/>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33B8D277-C15F-C890-C35B-5D86D9840E4A}"/>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03F61795-7425-9D87-8D3D-11523F05E1E0}"/>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F1A405F1-567E-6BB7-B9D5-69B3E5A2E380}"/>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A64FD13C-358D-4709-A9A9-6830F26B610B}"/>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750B01B1-FAB3-ABFB-0661-B7159B8A20D3}"/>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FAC4E809-F5B4-7E4A-6279-049DEB87D7FE}"/>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2F8A676C-104A-B0A8-D34F-D2356A7866B4}"/>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B0F4A393-7CC1-A228-D28B-9C1456151493}"/>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2804A9AF-AC82-34D8-85C4-B780EB619E9F}"/>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E07E036F-DA45-02E0-6478-0B2E7AC3D0CD}"/>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85171EFC-E845-8AAE-E942-F4E2C7B88688}"/>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AA01B2D2-93FF-7A44-186B-A86E080FA4DC}"/>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1F3D1173-247B-3A07-B992-50FCB995FC16}"/>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7BE113F4-5147-C83F-6193-4F870CDE820E}"/>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6B67F811-EE79-21E6-DAFC-500CC664B0BC}"/>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7C5E45AF-915D-214D-BC17-CE6CFED7F151}"/>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0A94807D-9456-92D8-98A8-827D79AC3CBC}"/>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50BC476D-E13F-C89B-6A23-14DF7AEEF2BE}"/>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B7DE93FD-F929-6E13-A838-459BFEC2575C}"/>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FCE32765-B062-E20A-BE58-919B81875255}"/>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6B42CB32-BD18-AA61-38C5-E6087E17271E}"/>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3E2F9794-072F-AFA7-C59B-88C440F05B0F}"/>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56CA1774-7788-1866-9118-25FCD29EAC01}"/>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779F59C4-E8B7-3E60-8BB9-B3D2F7AD03DB}"/>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5FF613C2-AD90-8F12-2D17-CBD36E2FF879}"/>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DE7CDFDF-97BC-40C4-7421-A80808BB7BDC}"/>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C7F1F37E-15E8-A84E-2E30-CD0878A07514}"/>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4AA7EF0C-313D-BBB0-EDE7-9C651B9F6030}"/>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951F3EDD-14F0-3329-6A3D-D6D5B687244F}"/>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7C40F693-8F08-CA02-C0C3-352B895C0B85}"/>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94059FE3-1EE6-03BF-55CE-C573B108A2C6}"/>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DE71E2D0-B630-51B5-F63A-6854548DE76E}"/>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E670AB39-CD48-89EC-91D5-31D6D2B11454}"/>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63660FB6-C80E-6D18-69ED-055799146C33}"/>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C7F30192-1204-5E73-557C-E2F59801F4D9}"/>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5334246A-DBD4-A240-5CD2-6DB959630C5C}"/>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BADED6CE-E4A0-F784-7D40-D7F2D289A466}"/>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0507C147-A650-22F2-6AEB-4EF095AD4D4D}"/>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ABE9079D-567B-E6DB-C4DD-7BF02D1A0453}"/>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87EA11EC-4B05-39FB-10BA-21DFFF4F4994}"/>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3523690C-0657-6F9D-AEE6-C230A8764735}"/>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CB4CF0F0-8980-88F9-3C5A-723D828A5552}"/>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7468A591-8446-42AD-E69D-13EEADAC4C47}"/>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4A9DCFCE-608E-727F-9276-EC4E2037B783}"/>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2CD8306E-C4D7-C26B-2B6C-D2E6E4F56290}"/>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32E4BEDA-A4F8-E874-B876-6AF26A3892FF}"/>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62CB3D77-408B-1789-1316-C5730529EFAF}"/>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99D6142E-EBB8-7001-5E54-5B7E3DAF8BBC}"/>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782B2C72-7D62-D1F3-45CF-39E3E6B964A1}"/>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997BD5A4-0280-1890-D81D-A4207FFDB7AA}"/>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B75B0AC3-BFE4-98C3-89F3-6DA7B89FAAEE}"/>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8F3AB3D0-930F-E7C3-7568-D14EE029B502}"/>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F0C046FD-EC0A-5A45-4CB1-0B699A9816E1}"/>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93BF74B4-72E1-4355-D101-B2F9E7131FE7}"/>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62ED9EC7-9728-5D15-D203-3AABDC0087C2}"/>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AFE602A0-B8EA-3904-C096-4EDC168C8AA4}"/>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DDC38B21-25E4-0D3D-BB61-FFC5C39DF743}"/>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BFCB49D1-7E71-CEAC-98BD-5DAE9BB08224}"/>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522796CB-7E90-27F7-0EAF-6D1BFD01B085}"/>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125794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1B15-8047-94CA-4D33-7EF6F6ABA515}"/>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802FC49-00D4-814A-6522-7623F8A19AFD}"/>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F4F86019-C79D-E002-7180-D85E333200A6}"/>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EB9C2EE6-C4D2-DF8E-F755-46230375ABB1}"/>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8C5F36C4-1F93-43D6-2CCF-D59933298004}"/>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B6E83406-2312-719A-748F-875115862D52}"/>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9BDDD7ED-65C1-0797-D816-5FDBB94F18E6}"/>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F1FD5706-3410-547C-FAEF-14B81AA9808E}"/>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EB70D44A-EE0C-FE5B-71F6-1F0747CF2D69}"/>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DFCE0F4-7A27-C4C0-ADA0-FB113B37DB21}"/>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1E75F8D7-AD12-C99A-8DC0-92F5A2331184}"/>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310355DE-29B3-0005-5CEB-91A45AAC5128}"/>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C1A2DB28-06F8-7813-D014-A559EF71AA54}"/>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ED172236-FE9A-0A0E-FAA7-A689F0BB463A}"/>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8ED97209-DB5A-ECA2-7F61-A59F400BC1A7}"/>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84F8EC92-0278-E4FC-EB23-C56D2BBAF8CB}"/>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312010BD-B9E3-F7C6-D4AC-E8C1147DEDA8}"/>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036372A0-74D6-D4AE-5E31-D95DB7B4C46E}"/>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EEF247A2-A774-20E9-1114-6FD84CF92503}"/>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26BBF30B-367F-F9ED-FB4B-292F39670733}"/>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A46E6322-120E-11F9-84A2-E6C5414A8F02}"/>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0C87B2F1-329A-A2CF-2647-C6E609FCF1D4}"/>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C45DD74E-713A-545B-EC51-ED2BD736D28D}"/>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AE90C0E3-9D92-78CC-5FA1-1F1888582266}"/>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C0294825-5933-B704-239F-726D2FEF7156}"/>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027EEA20-00C8-3A0A-3EE3-36C1031BA9B0}"/>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55E33FA-0186-EC48-4F42-ED7325B79152}"/>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BA7E2F69-1F3A-313D-2D56-A88745850694}"/>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06DAF1D3-D3F3-BC9A-494C-CE9C6BEAD6E6}"/>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CDE1A5E2-232B-33A2-4A90-E9CE2A54922D}"/>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E1E31116-73DC-C47E-53A1-63472C4E69B3}"/>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E9305F13-9B8B-837D-A273-B0701CDCF56F}"/>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9F6C74D2-9684-44BD-552E-66E0E540F073}"/>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6D0E27C9-33C5-0A80-AE1C-083BBC58935D}"/>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05AF3ECA-9E8E-70AA-70D5-ACBEE5F8404A}"/>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2198D0AF-C5B9-70F2-0AC5-3C33EAF1B13A}"/>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A6D9BF2C-FE57-70DC-84D1-40A031FB8CB2}"/>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249F2704-74D7-EB92-773C-DC2304C21021}"/>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453BFC7C-5B33-BE0A-784D-7ADD83736955}"/>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27DF20A9-056D-2A6B-838E-898912D11441}"/>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566C4509-1514-0262-EF5D-A67AA6044B64}"/>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590C4B4C-023D-CBE8-063F-26CC0EED9499}"/>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FEA051B0-96C0-B023-ED69-002E3278EAC2}"/>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0589D4F8-3B30-F5D8-CCAF-C9520D08F810}"/>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327011F5-C384-582A-580B-397257789720}"/>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A6B0B061-E7AA-0095-BF05-5CAAB11987A5}"/>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01216144-2E77-566D-0DF1-CA5DA340C414}"/>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B2607A4C-1DB6-86F6-4BE7-7118B32A7A3D}"/>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504264C8-3A11-FF43-E036-1D890BD2FB14}"/>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3EC808F4-C1D2-A8A9-6985-C6919A14E3D5}"/>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726B1CE2-AA08-A0B0-4C0C-45E404DAB062}"/>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BE52AA76-62CE-94E3-AE34-95A51DB89128}"/>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CD3C0FF5-33D9-0DA5-A3E4-AD60AE4B8046}"/>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98E5E47E-14A3-2C2C-2176-65E5ADE1621E}"/>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8518B686-375B-380B-E93A-600DD268311F}"/>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A8994123-0285-CAE9-13C7-625F11711C17}"/>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8146BD4C-C8E2-009A-26FF-61B187C5BD4D}"/>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084D308B-510F-EDD4-22F9-86D5DD3463CC}"/>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F6200B43-E14D-44F2-93B2-4645BE94B0DF}"/>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63071D46-8CC3-A537-72CE-783B00B55C00}"/>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3ACED369-76E4-6221-CC30-EA076EBFCF64}"/>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85594764-5843-BB58-B806-AB6776E42C8A}"/>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370D2197-4759-C773-B6AC-C83B5226E598}"/>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DA20B45E-FC34-54E4-C787-DCE495A8EB98}"/>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D611D58A-EB86-2929-60B1-4EAC71754238}"/>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190EB23D-9AAA-139F-087E-ADF43C771A73}"/>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D283137A-8FD0-0715-B2B8-05E6D27AA5E6}"/>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D735E87A-7E52-E995-DABE-5531444746E4}"/>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6FE32808-3E1C-878E-E1BF-EBE56897B0B2}"/>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5A1248C0-BF63-4670-0326-A0F0AC62A9AB}"/>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D634573F-CA06-86AF-539F-A6264B6DEFBC}"/>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2D203C58-0F1A-1501-0EF3-39770CBD5C97}"/>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849FA0CB-6549-884A-A5C2-A6823F97CE48}"/>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C778DD7E-D3DA-0CDC-EACF-4584A6ACD7C7}"/>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2439B0C7-FB22-8D2A-CA0B-1AC54E1ED723}"/>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11B55ECE-7C46-A1EB-91A5-C7BF5C490FF7}"/>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93DD3272-3031-BA67-F8BF-7A13A5E39B7C}"/>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16CE594E-C211-D161-CBB1-4126A51F158D}"/>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CFC440C9-7BD9-07D8-9C6C-86414F8E804B}"/>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F6249D7A-0EB9-08BB-C306-1CD39BD1D886}"/>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14946CD1-639F-D4CA-09B4-77AC377680A9}"/>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395C028F-CD94-C817-DAF1-952C32F5A451}"/>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F5287D09-CDAE-1B7C-9A9B-29DAA3AFE0F7}"/>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DBE4960D-9403-9287-D652-F67B702DE498}"/>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1295E2EF-0ED7-6CA1-31F4-719571572165}"/>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EB6E79B1-9E58-12A3-2681-E6308523E38C}"/>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1E9EFC79-176A-A099-BA55-8EDC3564AEF7}"/>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7E05EBDB-F38C-5BFE-B7A4-022EA6CE4785}"/>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ED2EB4FF-4A21-C08A-BD11-EF84991C4409}"/>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5A8D7038-72D2-7569-A72B-2A5F846909C7}"/>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F81ACBF6-FE96-EB90-BF8F-D257187046B6}"/>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E91F6FCD-84F3-478C-902D-AF5C2DB91F20}"/>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18D3289E-1F0A-D510-69FB-4993D3178842}"/>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DCB4FA7F-7A0A-D531-0623-56785030F38C}"/>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0EEFD01D-6E0A-400A-8807-E17406F5318D}"/>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13CEFA64-AAD5-D8E7-2156-F4CF8DA86E5C}"/>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75C5ADE9-A47C-6089-3CF3-24AD405E296A}"/>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7B86EFF8-386E-763C-C78E-7AD6A27F9147}"/>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1C44EFB2-4A92-136B-40DD-B10EFCB97821}"/>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CC3D9701-C3B8-075C-BF13-FB3DE3E4E6B7}"/>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5F31AEBF-6CF0-1DF4-0F97-257794AA7599}"/>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2EA3A1DE-F29A-E435-DF4A-C9B0412ED2EF}"/>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17362D8D-B144-796B-AB64-0B485AC7FA7A}"/>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40613276-E47B-9EBD-3598-C9D66DCCB9D2}"/>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6AB72649-FC9B-FD95-8EC2-0A1378EE10FA}"/>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D0397466-3C95-9B57-E064-2BA9423C8CBF}"/>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4C8E4D83-FE2D-6D1E-05F6-65B940F59103}"/>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D41AE60F-13EA-1541-760E-A99382A3AEA9}"/>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9D1585CC-DF45-24BF-F912-040F22852408}"/>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0FE29B69-98B6-70B5-F28A-5DDAB511A14F}"/>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F8B3038A-9C9E-BBF5-D720-EDC6FB5B0EA6}"/>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69ECD6A0-0D42-3246-FAF7-CC8CC0195ED5}"/>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C925B01F-BBCA-D88B-7764-A6650163F1F4}"/>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2AA32492-4DEA-25C8-1273-B6B91634EF80}"/>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06A1D2C9-7E5A-C5E5-650B-B2266E239519}"/>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CC29451D-6296-C22F-365D-E187AE2E0D9F}"/>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D367E16B-6422-E9DD-253D-B06A2B39BB32}"/>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BEB4870F-CB60-179E-F2AF-2AC3A011FE65}"/>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DE0E09D1-4B5F-6F1F-16C7-C7DF810D0CC1}"/>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BCB08178-C71B-5B81-388E-D4E45DBF2A61}"/>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2AECA6BE-9A86-EB6B-CE9A-BAC416F3C6C6}"/>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E3B84C15-042B-44F5-7C40-C5FF371C1ECD}"/>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543632F7-7056-8BD7-BF36-3FB0EAFDA6B9}"/>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27D6ED6A-EC84-B587-EF8D-C2116B14972E}"/>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0511C988-B52C-6E5B-AD6C-85B73EFEF09C}"/>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DE8436BE-5D65-A500-1407-200850A040BE}"/>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F1945E5A-8824-2D39-654C-6633162438BB}"/>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33269DD7-4EDC-3328-9A9C-3EF4E684BD66}"/>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6574B276-B23E-52C6-FFED-B080B56A3FED}"/>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5EED3EBA-F520-5CB9-4827-0ACC8AFE4292}"/>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5933C2E9-1270-A193-183D-33B92572FCB6}"/>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56E34543-706A-9EC0-154A-5F74382B529D}"/>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08FA3361-0944-DE45-92AA-FD94F05B11CF}"/>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C04E0B03-1730-86B4-05CF-0693DAA66468}"/>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A25CC54F-146E-FC94-F59F-A25FEFE89646}"/>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67250795-4F38-D0DC-83B4-AA2BA159F4A2}"/>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6F21C623-7A4D-52C5-BA08-67EA9761312D}"/>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D50C2C85-D958-A607-AF95-989ED6B60712}"/>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7A12AEDA-ECB8-8EE4-FBE1-64083A8668B3}"/>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C279802C-65AB-6437-F489-658787B78A37}"/>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A6FD7DEE-4EF6-E634-CB7E-41AEA291F7C2}"/>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86AF203C-980B-F3EC-FA2F-7C1DCB486BB2}"/>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F0CB01D8-B23E-865E-48A6-121A098D1737}"/>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78E57EF1-D5AA-55ED-FFF3-9C9F11298545}"/>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0697D154-A1ED-FFC9-34E2-ADD9977C265D}"/>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3F9CDDD2-903B-2444-7BCA-1507A7EBF555}"/>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A06C3731-40CE-82AF-66D3-EA0FA449AC85}"/>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E2ED97DC-9DA8-922F-99D5-266668F7A3E8}"/>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0EEC068C-6411-7E85-A75A-E59974485ED4}"/>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DAE37BD5-FA5A-17A7-946F-C5F5BB535658}"/>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6780AC15-4AE0-76F6-E936-CE064975252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B14C3720-E896-BE68-A98C-AB2D899E54F7}"/>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F131EE07-4132-6028-7DC5-BED0D6BB8AE5}"/>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607410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69A9A-CBEA-64A5-A5D3-9150EFCEACDF}"/>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0881FF8-BCAA-A686-106D-3FE893D36FC3}"/>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B5ADD2A1-E43E-A79D-4B98-22064CF9D946}"/>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988BF288-7F0B-B08D-D49C-25B2B2AC872F}"/>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331BB638-00DE-4B45-10D5-9D365F3B194D}"/>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6A29473-B0FA-BE06-4EAB-59C029375334}"/>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DF1C92E-AC46-D131-C0D7-A42BB421A8B4}"/>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EF33B92C-A72E-F1E1-09DB-A9F5B080672B}"/>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C8214FAC-8E2C-2DB6-1AAE-C185D634D357}"/>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004BFFB5-5ED9-B498-0C39-E63E30E7F601}"/>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84B7801E-9E3E-8DB7-3F02-38D0E0D02AC6}"/>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F5C834BC-B26E-7F36-C324-ECB486FC183C}"/>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345A76E1-4DED-C0E1-0653-AC9CD246471B}"/>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9FFDD7C4-CD59-7C09-6B28-D72D6AE7E242}"/>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355C912C-6179-B9FF-A28C-A7EEE2728A7F}"/>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32CCF8D3-3588-545E-55BE-E6052AF0300A}"/>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B698310E-EFE2-6005-EF40-F454770B96CA}"/>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91067BD7-C1D1-951D-4E43-705EC0FF4DC3}"/>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0FDF501B-6E79-449C-04B9-73C25E72FE1D}"/>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8B3E7493-9E31-09DA-04EB-98F24527ADC2}"/>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3CA6A8A0-F008-222C-25A6-F553D9459109}"/>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7FB70743-626B-DE5D-73A8-14FF9FBB7B27}"/>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75B6934D-2C1C-6336-C180-5C57E9EBF77C}"/>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64A94570-73AB-B41B-EB7E-7056BF245011}"/>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595D29BD-DB9D-63D1-32F4-841AD377781C}"/>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8FF94F78-1B19-B046-4F95-DEF0B1D91553}"/>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3A6D1ABE-867A-0EEF-CE2F-336E4F2DBA3F}"/>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8BE28CEC-52A4-6C15-EF3E-68AFD11E5AD9}"/>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1C2E1D32-B663-FAA8-D35A-C24B2EE9C9AA}"/>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EB51BF82-283B-4157-96E2-C7A8322AFF8F}"/>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77861EF4-F448-1D00-D527-EF5D0E6D9463}"/>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967E0E31-2708-EBD4-4293-4DA2B0BB5452}"/>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EE575DB1-91B5-FBA5-24B3-B4392FC0F30D}"/>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08A7C068-C39B-ED3D-F5C0-89577B4AFB35}"/>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0A4992C4-8460-7434-D6BF-7D1ED75741A1}"/>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294BE8B1-6BC0-A626-C316-356F4EEFD706}"/>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E6531D6A-C6CB-3F56-4972-9E06F828FCC5}"/>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8F0721DF-6342-E700-1944-8B0EBC1962E7}"/>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35EE5FD5-ECF0-B646-7D20-AAEAEB7C1AE0}"/>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035F37F9-0E16-B968-5462-AFE86464986E}"/>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8A799C43-7AF0-2570-C64D-FD6D0D61BB71}"/>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56D4C412-1F88-9CFA-19E7-FDE7B0464C0A}"/>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F07B849A-2FC0-D67D-0690-150E29EB4863}"/>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A95C4334-D484-516C-17DD-445FDEA5892F}"/>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08C36D93-DC50-CDFF-39B3-5FBF3ACD8A5A}"/>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5C859C39-CCCE-52A7-4CF9-CE583036C0F3}"/>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8DA2D42D-06FF-A299-F8A5-3EDBC2D926DB}"/>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8DDFDEC1-3718-C470-0BFB-4CA218EF9D16}"/>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307405E3-105F-8028-79DD-B4F23E50F9C0}"/>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30317F2A-6D8A-4D64-3E2A-33B5CD67EBE7}"/>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D3E3EF0A-AFE7-3579-CB9E-FFB2ED804A4D}"/>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1433415C-877F-8518-86CD-936AF30EDF81}"/>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8CF3C0C9-24C5-D323-7748-95B3A58F467D}"/>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F195398B-A810-1ACE-8238-FC98DD863389}"/>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A0927797-F492-6812-EC2A-5B818A0CF566}"/>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A4C0F205-9B38-D572-BBDC-47239380DB4D}"/>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DF53A506-5201-0819-153C-A842ACCF3957}"/>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9011163B-F717-8580-F85D-246F173DDF71}"/>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D7C546E8-752F-030A-588D-91DCDB823E56}"/>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00524FA6-65D0-5DA2-B9F2-9FFECD619EEB}"/>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C07A0D30-C923-F186-59CF-8DA32A5F7B5F}"/>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7A6994E1-D4F9-76D8-A562-85FF95583E3A}"/>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A29CE0D6-3C5B-2120-7203-9731F7761592}"/>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F4082AED-D6AC-18F1-E74C-B7A88F1524AB}"/>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48BC0468-F7A6-933B-DEFD-FD8A347A151C}"/>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6F29237B-4A98-F40E-8A84-FC6BA7A153A8}"/>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0B97D86F-15E1-A223-9F96-A5FD12804353}"/>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9A7F2FDF-2BD8-E021-CE0F-32ED16B18F4F}"/>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506936E4-8724-7AF4-E7DB-22AA848E8F1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442BFAF6-7B4D-5E5E-018F-CC444B70BF89}"/>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B7E82FD2-248B-CE41-66E0-6F023C92EF4D}"/>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EB3C186A-1153-49E2-2356-250AE7C29278}"/>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74CDE417-8D38-9E8F-AC24-F1AC3DCF901D}"/>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89B311E5-CF5F-2E98-4C23-2032A0AA5D38}"/>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3A47169E-7DE0-49E4-964F-6DE7958B3D8C}"/>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3875FAB3-035B-77E5-B214-8583C258D4EE}"/>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C14B3624-A3DE-1B0E-CDAB-D472CF95F588}"/>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61A709B0-C7D8-3C48-E409-6DADBE3A4805}"/>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CC8F2AD7-8C1B-8032-AD98-5FA5C5FD561A}"/>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E047C71D-B1D6-E3B2-492D-E37D062FF58B}"/>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5AF72A91-E0EC-1714-1037-DA78262757D0}"/>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69442A05-B42C-3EDE-2DD5-56D915C8A84F}"/>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93BF7D6D-C59A-9331-D4B6-B70FA0F1EC7F}"/>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5E77E0C5-61E8-9131-F869-F2DE80CC4551}"/>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485A6E4A-42F9-5D74-F8ED-81678AB83DD0}"/>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26C0E820-31A2-CF63-C83A-6CD724F753DB}"/>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FEE6943C-2540-81EE-5C97-9118E87CDEED}"/>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D277C8DD-C804-A34C-6B8A-55B8CA8CD99F}"/>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68F93068-B782-29DB-7DE8-D65F138E7420}"/>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0779CAB5-5555-3D8D-1170-4174E91512A2}"/>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CF43A2CB-4134-65D1-100D-4D8670E3AE57}"/>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59044802-C6B0-2109-40F0-73FC33F8E4A6}"/>
              </a:ext>
            </a:extLst>
          </p:cNvPr>
          <p:cNvSpPr/>
          <p:nvPr/>
        </p:nvSpPr>
        <p:spPr>
          <a:xfrm>
            <a:off x="5255527" y="54732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328C738D-03C7-8444-19ED-5E72FB28EC10}"/>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9B064DF6-C650-8B4A-2EB0-768F51C8281F}"/>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605CA6A6-3F82-8AAD-AFF9-97F48998ED79}"/>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979A2E9B-7129-F097-CD40-F24C58347D8D}"/>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BF50934F-8384-5F33-FAB8-47F077FC4CE3}"/>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00A83174-5F1B-B193-82BE-34937EA0B4CB}"/>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B523BF34-EBD7-D61A-9E2C-63C45DF8E092}"/>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4614BE8B-878A-E6D9-8421-2CFC8F3700AB}"/>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41098303-E708-5B01-0E12-BDCE49B38F24}"/>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89E7835D-8A77-C0D2-5943-BE07810654CA}"/>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93DE7504-B62A-7BF8-5953-DEFE406EAA1D}"/>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18E4A69F-A483-375D-7A60-C1608228E029}"/>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5E10AF89-0057-AB89-6D41-C0E321D5196C}"/>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E6E4AAB9-2550-7EF1-810D-6BD502EAE733}"/>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9C91BC12-F6E1-89E6-4B19-7086EAACCE76}"/>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ACC20A77-4E76-6B36-9EEB-56FFBE3517CB}"/>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13929978-C73D-E1FE-5E0C-B51C6D57E67C}"/>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06AD4178-C1E0-6466-2714-F60161690AB7}"/>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81721695-4CB3-2B2A-64D4-596931F202D7}"/>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4AC6ADF3-807F-BEF3-2BE8-2CFC6BC60BDA}"/>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450E845C-4379-AA53-9AFF-72D425E1C52B}"/>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40A47F45-7545-D518-C264-7B1208690E3B}"/>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D746EC8-B3C8-5E98-FBD6-053446F4B5F2}"/>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25217BCA-4113-9B7F-5FFF-F25F213E43FA}"/>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C37B76E0-44EB-3120-2C4A-F68FAC7D5C3F}"/>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58AA68D2-1557-9DA6-C8DC-909683395A1C}"/>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DE298A6C-8EE0-6E37-837C-B77D2E0273C0}"/>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7CBBB7A7-8D42-7161-937C-EC553AB4F266}"/>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5BEEB4C1-73CE-BFC8-D4C5-2E0D9DF33E5D}"/>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87760A9B-CE2C-D0E2-189E-4F1857672E63}"/>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B2A378A3-9924-C07B-99CC-6B854FE02B18}"/>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D1171162-3F77-FBF8-DE3E-396FD5A3D0DD}"/>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11C8E47C-E702-101F-7D9A-C1E21E09536A}"/>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C0A85CF2-83FB-AA6C-078E-8F3D33968FBB}"/>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AE0852AB-3E77-F667-B60A-8225578AA5CA}"/>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DDE7C483-F236-6CDF-FA57-6AA2CB4DA60C}"/>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FC7B85E8-6B4C-FD19-337F-8FA843466100}"/>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98648764-F3B1-A281-15F3-110BF6B5C02D}"/>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DA8307CA-A79F-5A5F-D9F1-B4B15ADF7261}"/>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79BF3D73-8361-E177-2258-F8D1D199C883}"/>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0C91B5D0-BD83-A12D-8D0D-318E692A95C1}"/>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41728B81-85F5-3BF1-F19E-B5594F45BF0C}"/>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F6CEA787-5BE7-9DD6-F69D-BB3A66819103}"/>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307695D0-6DFA-DBA9-9097-05431400D2D8}"/>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093DFAB6-3C2A-2DE5-5BAC-31CC9AFB5688}"/>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FAB137D3-0D0F-DF34-1428-BBF75879DBC7}"/>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11E7A084-F2F0-4507-2D62-091496F4AF19}"/>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7AC55683-568C-010C-8E51-CA41F2056686}"/>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09AF6DFE-A036-C316-3C5C-44116016950A}"/>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D1D05EEC-F08C-46F4-5482-3D7624826DCE}"/>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A719875F-B9CF-BF52-C531-D526E8412E34}"/>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46476BAA-EAE6-1557-89A0-C160FDC84E35}"/>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D293944B-D5A3-716B-EE65-FD75E71DE3E1}"/>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281D7D79-5511-4E5E-CCB5-8196FD52693E}"/>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20BC6894-2D1F-FB62-2C28-B4AC7B47559F}"/>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791D809B-5B6F-2083-6154-5C592FAA1109}"/>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302581A4-A9EE-DB5B-20E5-3575298479A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94DD33F0-B2E4-6EBE-AE60-7FE104C5F608}"/>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692431FD-F37A-E86A-45C4-CB031C2EF02E}"/>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5E03291F-8FC0-E5CB-001F-3765E57FF798}"/>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A3970C60-FD94-F5BE-531C-96FF4E963A5A}"/>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339915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A1BFA-11CB-54A3-C58C-2CADEE1E16E2}"/>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4A37092A-DBEC-54AC-4FD8-ACD883B2EFA4}"/>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55EDDABB-4770-4FE8-B1CC-59F57A64ADCB}"/>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9D8BD87D-5D05-2BF6-2220-F4E1766CD8A9}"/>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68C855D1-5856-F592-5317-615B279D10FA}"/>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4BE7F1FE-C06B-DFF0-7448-23A84C462BC7}"/>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1D105A5C-2B40-57E7-94E3-A166D2A3BD89}"/>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1F25E7A3-A6BF-6A1D-322C-4DB689617439}"/>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200F2837-4D3B-B673-0893-F11278E108D0}"/>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B12EBCCE-A0FE-18A8-6564-20CD1032CD7F}"/>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C0C891C8-6BB2-E891-318D-3A2EC3CF049B}"/>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0004AD54-2113-CB90-593D-529ADBB60651}"/>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9424546B-9172-85F2-214D-0688A2BEE4F3}"/>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3FAAF95F-B54F-A425-8F24-503BBF5C80A3}"/>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726F53D4-2943-F27C-5B01-DBDDEA34A11B}"/>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0F22D9CF-ADA2-E978-AA51-BF1078CA879F}"/>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E1B756D2-4B0C-8D60-5700-D7A0421E81AE}"/>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97EFD02C-4726-485C-7309-F3C641FE0B8B}"/>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3A211802-2342-2C92-E00E-2194295BA40A}"/>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5A7099D6-1BDE-B22B-8DF0-FC3A312ADB4A}"/>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C55D0E29-075B-1EF5-8A91-1BD499DF9359}"/>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D71C028C-DAF0-8A4D-95CF-821FBD912833}"/>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AFC6B2F3-6949-F188-8A1B-F56461D08766}"/>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206A1E00-D1DC-CD50-AA25-EB157619B76C}"/>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3DD79762-A303-7D9D-06E2-645F70D154AF}"/>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19CA1B47-19C0-63B4-EE46-391A96D99E94}"/>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97FF8036-35E0-343B-1D4D-CBD579896D5E}"/>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3FD25384-A0E2-9096-1711-B0EE7BDF2135}"/>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9DF4480B-9092-DDDA-A9DB-59BEB5DDBAED}"/>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953A63D1-8057-2180-5AF5-37F087D0D7DF}"/>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D0A6757D-3EAD-DBA0-0869-BBB74569DE2E}"/>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F968CDC5-061D-894C-3548-134CDB026DD6}"/>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5E22C7F7-652E-A29D-333B-9BA911BF6DBE}"/>
              </a:ext>
            </a:extLst>
          </p:cNvPr>
          <p:cNvSpPr/>
          <p:nvPr/>
        </p:nvSpPr>
        <p:spPr>
          <a:xfrm>
            <a:off x="6385090" y="27979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E3BC6141-8ECD-67B1-00B5-395E6693663E}"/>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F2FE9A41-2607-FAE7-F186-11C33C9D1B3A}"/>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A7446749-E79F-0E87-869D-F51DEC440172}"/>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8C9B7ED5-E93C-9E70-BDFD-1DED63630C36}"/>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A1626101-41B0-D739-6C10-3D74BDCB2F1D}"/>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D614B7E8-BEB9-5D77-9248-C463005D54E5}"/>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DC3FA74D-BD83-E2DE-0F2E-971784A34AE1}"/>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C731D360-3858-D82F-7E22-C7F127FC766A}"/>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2D347966-442D-1349-E105-AFD0DCA67AE1}"/>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9824D039-A1E6-8574-6EB6-E261A021CCE1}"/>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6AB90807-267A-9B25-FAE6-CD894DD0BEBD}"/>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3B34C67B-FB7F-0870-70D6-B63528CCEB41}"/>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30C2D8A7-CE19-8880-AE2B-5423BF490D96}"/>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C09C832D-A5EA-99EF-4040-7B13AF086987}"/>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AD5EF9D3-F6CB-8CA8-DFCB-D24055363C98}"/>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088A9266-7B6F-9353-60E4-A8B274249F76}"/>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7412AF45-1290-6561-9156-38806E7B2B5B}"/>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E55E3614-2817-4CDB-F25F-00BDF7EC4C50}"/>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0CFA2B1D-1E03-D76E-6269-E94730954203}"/>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A23D7C3D-2F13-5B6C-3038-CF8BD5BD80DB}"/>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1EAC089B-7397-F803-6907-CFEE16B8B107}"/>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93BD8E0D-FFDA-4A7C-1A38-5DB7F5B82D88}"/>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020E9D0D-B9B1-9B36-EC16-2FBFB3AA7030}"/>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9464F2CA-0E5A-FFED-BFCA-9D1107255926}"/>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D34D4AD1-5FD2-CB5D-88F5-C4C696026CEF}"/>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25480D06-E3B8-D3AE-A6E5-B6A02606345B}"/>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2F7F75F5-E1E0-473E-AAF7-324FA99C0681}"/>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46DC330E-640D-CE3C-360C-1A4AED436AA1}"/>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43B901DA-5A8C-9EFB-3BAE-705AF2688C1C}"/>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4AF9BEA1-12FE-CA6F-8FC0-D6BF5E1464AD}"/>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1D0F9220-9FAF-34A7-78C3-2F5E6174C42B}"/>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EDF3B514-A544-BFB0-BE4F-9889D323BF66}"/>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0F22F958-A2CB-B107-523B-4017E27D5CB1}"/>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EF81479A-641E-914D-25A0-8F98070A1361}"/>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053E5778-D123-16BC-FA18-41BCB138E28A}"/>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2FCFB0CF-C672-FD0B-079A-F1CD22045D2E}"/>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2CCF22A6-8BCD-FEAB-71CE-99B541D8E89E}"/>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C9FAFA2A-1006-11D6-46D1-9CEDD15EA5C1}"/>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6FEBF239-0111-8FB7-6E1B-DD3088B04823}"/>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AE635EDA-B534-1069-6B6D-531285995830}"/>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51663F4F-F344-D234-1F8C-A9FD5CFD78CF}"/>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BF49427D-DB81-2F47-9519-84D723720221}"/>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628B2B6B-7A53-0D14-6407-12331401E288}"/>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8B5E929C-E226-9D73-F3F5-A161A34DC5D3}"/>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57B0AD1E-BAC2-A45A-500E-62AA26B75523}"/>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A1FFE180-AFCA-0716-31F8-3B6B11FCC31A}"/>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AF6DE8BD-DFEF-FDE6-D899-CF10148D934C}"/>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128FAED1-C707-DDFD-5825-84D2189B1C3B}"/>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D704AC33-3B9E-6576-4D3B-00109C30BD97}"/>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D86ECAC9-7A5D-6EDD-6E1A-06E8272A9B35}"/>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4FB84C2B-0EF3-60B4-433D-E50F205EAC72}"/>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30140694-D542-338E-E038-B5B04F631C11}"/>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D61D5FA0-1AEC-8FF4-8065-9928643754BA}"/>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4ADCF817-5523-E6E1-CE1D-BC83EDD2C795}"/>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0183EF85-5774-AB8E-65F2-5F6CC9A3BC2F}"/>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F2D53F58-9EE1-0096-08E7-3B8994CE770A}"/>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7AE8611B-23CF-592D-180C-FF36C228C743}"/>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2EBFB8F7-C2BC-4839-A8CE-F4C756AC21FE}"/>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9B7C5EDA-4ECE-5289-A5D8-7F0A8836F20C}"/>
              </a:ext>
            </a:extLst>
          </p:cNvPr>
          <p:cNvSpPr/>
          <p:nvPr/>
        </p:nvSpPr>
        <p:spPr>
          <a:xfrm>
            <a:off x="3752477" y="42004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A2B10833-4C2B-11B3-6FBC-204C294BA577}"/>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15130C3F-7B58-72DD-44A5-84057DFFDBAD}"/>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D6092F1D-BB19-7A64-BCDE-A5E321DCDA48}"/>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029F5EF1-6A2C-5AF6-A460-5B94EBE3B71E}"/>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2C470BF2-4311-4E2C-FB60-A707C7BD7BB4}"/>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49272456-40BB-E36E-3E6A-DB07E63E1831}"/>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1CE575EA-1295-213B-F8BE-38FEA75D11CF}"/>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9A4AEB1D-FA32-49EE-F569-71B5BCE264E8}"/>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FEF4E4F9-D597-8C5E-C2B0-A696C85DB1A2}"/>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06B1DD12-856F-2EFC-625F-CF36B8A301E4}"/>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113FF762-197E-E346-86C8-8081415E41BD}"/>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F45A07AC-5692-A50A-3709-F6FAA5FC5BF3}"/>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AC3F3163-0067-B288-A6F1-70DEE7BFAD1C}"/>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1B757169-27A2-F1AB-47FA-3DF20A0948C1}"/>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870681D2-EFCC-8B56-9E20-F91BDF703AF6}"/>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FEB626B1-EB4E-41AD-C463-BDA48230D75A}"/>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53DE1944-2141-2393-2950-E9B705BE4F59}"/>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491B9655-9223-A397-93D9-767E06DDEFDB}"/>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DEFB7E62-9EA1-06D4-CBEA-D5C3C2B3F3BB}"/>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AADCE976-63A2-49D1-1287-1A01D8BC869C}"/>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E29DB0E7-417B-EEC6-7A97-46CE027D8059}"/>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8814E56E-0458-3A89-C6C1-27921F4C86A6}"/>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496FB67C-C0CF-A0E6-E10C-C5494CC636E0}"/>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5BB5B6E5-154E-F2D0-9F7F-0F117E1B47F1}"/>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4688DE31-67AB-C2A0-962E-AE5393207D66}"/>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521DE1FC-2BE8-789B-0FD5-2DB0554F2E16}"/>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3250F93C-94C4-D78A-0D05-E77629454277}"/>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DE628223-4004-4FA0-23BB-56E80672E764}"/>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7E2548A8-C5EB-8353-05AC-812D089E32B2}"/>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D53FA889-9AA0-852F-3441-F0CA0B867B3E}"/>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A98BD87C-0707-77E3-9B0F-61702E1C2FDD}"/>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A0F12EAC-87B2-4EA4-02A8-BA6DE7856092}"/>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D41FCE24-0B2E-92AA-32D7-06CEC2B9119D}"/>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73ED2DED-CF2C-F499-10A1-91EFCBC045C7}"/>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3CABBEDD-B556-C04A-9DA4-595082009DDD}"/>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9653AB29-C163-8B5D-A6DD-BF57DBAA58C9}"/>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7F22BCD2-91DF-1B3A-B52B-5A8819E54541}"/>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89572175-EECA-6238-D8B2-A0842D12CBBB}"/>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4019FF50-26B8-4E3B-DCCE-2E99CA7FA294}"/>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771C4ACD-4229-1136-BA51-2EE64780582B}"/>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D34DA79E-A7B9-D91B-27AC-EF120755A58D}"/>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39DFB812-D3F4-B13E-36C4-2970BF91AC37}"/>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31CF8720-57CA-1250-6DF7-33189ABE8F0B}"/>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FF000350-DD3E-8A75-68B9-2E8292A22853}"/>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860A3261-D140-00E1-7CA6-69577370C4B9}"/>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9FBCF371-C677-20E8-23A6-29A30F70803A}"/>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CDB3AFB4-25A8-0B85-BFF5-B2775A5E7E22}"/>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8AF0F88D-7AFF-7250-A1E3-469993C82E7B}"/>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F372CAF0-3426-4DDC-8613-4316B8736356}"/>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2219A84B-8375-C342-BCDA-719E896A354B}"/>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90D7433B-D36D-D530-D49D-E3CA18E59B13}"/>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FCEECCC5-BC30-A28A-D7B7-00A9F59F44AE}"/>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27F9466C-50A4-90C1-B46B-81C9FA77CF42}"/>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55A23D67-B98E-7737-2392-8380B112384A}"/>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E54ED6EC-9F5E-32BF-7596-AAC555C87136}"/>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51770DE2-100B-A5F2-4B11-9636B23D1BFA}"/>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21BABEF6-1826-97B9-82A5-AF72ECB117B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9621BE62-6CFD-BE3B-ABB3-75F16EBB8CEF}"/>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E905B8E7-15A0-FA6A-18BB-C339F1B514EE}"/>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4F4CE536-5AF6-1E3E-DDCF-63535D64457E}"/>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3E0E4075-FDB2-1026-90BB-D9CA1EA90A1A}"/>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722169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86EC-1458-C254-392C-DBB08E237CD8}"/>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775F0F0F-B41D-E4AF-A265-7049689B2C8F}"/>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C08B2259-373F-EEB1-B7C7-598C6C42652A}"/>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F43B4731-8A8F-2755-DEDC-00ED3E20D4C0}"/>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E945C8D3-41F8-E39A-ACB2-01F21AEA5AA3}"/>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0297C4FB-488B-326C-88FD-840B3D624173}"/>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37D634DA-9798-42E8-F240-1C6D32AB8F1A}"/>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7E1DF4F5-BAF8-2B4B-9AB5-F988545D861D}"/>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7A8B98D0-7B60-5611-E9B9-42BCF44CA8E5}"/>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CB6C5D25-3460-37EA-A2AB-52FA8AB69D34}"/>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C750FFA1-5356-7B57-64D8-371CCA239DAB}"/>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4A765CC0-D183-6042-1C14-D788082EB0DD}"/>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3DBB7244-EE8D-A6BF-E18E-F0FEB3885750}"/>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0D48DFC1-4E8E-B622-C693-74E400C89205}"/>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06945D25-51B2-BE44-2120-BCC97E31F4EC}"/>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5999D282-C82B-30C7-3DC1-691C11EC4ED3}"/>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ED42B9EC-1A3C-6F5B-4260-C3D51E92DFDB}"/>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5D2178A7-5F03-AF8C-7844-BF84FBA6995E}"/>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6C508C5E-4124-E63B-1B04-A062672F8A47}"/>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1D17F9FE-2A1D-C19C-BE39-7FDBBF57A47A}"/>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1958B2CF-3DD0-9F7F-9FE4-B84D9E1597DF}"/>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2E39DA1A-26C0-E3E3-61DE-D711599DCE58}"/>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BEAD434C-8B29-A14C-4AF1-FF2B9FED4BA4}"/>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5230E13F-2729-CE85-6725-05F4E5E062B5}"/>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B29713A8-DD1B-A250-FB83-B129DD2B9937}"/>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F142A7A9-60A1-18F8-3A7B-C434839B79D9}"/>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A12C192D-2961-B0E9-58B7-5B6748A914AA}"/>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BFAC310C-6C6A-4D5C-4036-EE2B838A46B2}"/>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C15AB7E-3841-AD2C-EA9B-F55E39C451E5}"/>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265BC07C-A0BE-D040-5DE4-8EFA4D00C5E5}"/>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AC5623BC-ECAA-6C2E-F4D1-BFD4B2B83DE5}"/>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15F016C7-D297-1A3F-CA45-AA8401E98E0A}"/>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502341BE-D386-CF52-B757-0C6745731E17}"/>
              </a:ext>
            </a:extLst>
          </p:cNvPr>
          <p:cNvSpPr/>
          <p:nvPr/>
        </p:nvSpPr>
        <p:spPr>
          <a:xfrm>
            <a:off x="5239925" y="4018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76F492CD-0371-12B2-AB7C-92B7D7CE75EB}"/>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4999B602-5E5A-2A50-51E7-8B7DDA5627B8}"/>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E5CEA429-6458-B0D5-E58A-1F984139329F}"/>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91E1F3E3-945E-C49D-EB54-9DBC710CC53A}"/>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34A9328E-FE09-6E03-F269-26256FB1A1CF}"/>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4C9713C2-CEAD-C17F-E17E-B4A243958498}"/>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A9B3E4C4-33E9-7ABF-0089-E17D654140AC}"/>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7FA0BCA0-0C69-34D9-8BFF-DC7D62B0CA64}"/>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9DCB7C22-FB50-C1FC-CCA3-BF914626D0CC}"/>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AC53369C-5AD0-987B-6FA6-95917A511D7E}"/>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DC201BA5-9A78-1930-91BE-3281C7C91008}"/>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4DAA96A3-9FD5-48B2-DC6F-0072C436BCB0}"/>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AD92CDD6-C907-E9DE-584E-5ABD5418A46E}"/>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76CFD184-8DAE-B0BB-D7DF-C473DEDF52C0}"/>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D45BF36D-A687-AD6C-0BDB-526E5764E8FA}"/>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40E3F0DC-498C-34CC-B128-D030B8439F79}"/>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37576A65-22F7-C89B-970B-E4CC16C89C3D}"/>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918089A7-4381-1D5E-0C11-EEFFB55EADC8}"/>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70A26B74-4E14-E511-2946-06F41535C085}"/>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9DD1C814-CCDC-D392-83C5-0BEEF0554879}"/>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E4E8B9C5-CDF8-2A60-1CD3-2B727276436B}"/>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8C53EF86-EDEF-2EBE-A808-23D462F1E27B}"/>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E80BC76C-0197-A61D-740C-BDD9932BA2D5}"/>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4B3E9AD7-E506-AC0F-EB4B-0C140785894B}"/>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EACC5DFA-C0ED-9477-6992-60AF7FDA08A0}"/>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8B38046B-F106-EC69-6E42-D7DD13F74167}"/>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FCEE9A0D-7206-DEC4-1C7D-7312C505DDBA}"/>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D1C3E4BD-8864-FBA7-B34D-F9DCCB99776F}"/>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D1E09190-22F8-35EF-8B9B-8AD1BABCE402}"/>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D63F9CF5-24D9-E11B-3278-DDA5D764D68B}"/>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CF874E45-394C-8F36-9284-AE3CCDE44983}"/>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7C99B367-6B72-EF4E-4BB6-32B25D13BE35}"/>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42BA45A8-E016-86CF-5F2B-622B1812E37F}"/>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79F74569-C8B3-77C0-6D3E-7F73C79D8D04}"/>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0D81B890-9E94-15B0-BA6A-866961FB34FD}"/>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377284F4-76A7-CD96-B3AD-865413C3D5F0}"/>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F64A2B94-5F04-DFCB-8138-4D7C14471F78}"/>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E02A3E91-A9AD-32CA-A812-E1FD337B81CA}"/>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324D58B9-0B9E-5673-F666-93B87259B737}"/>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511B26B0-99B4-C275-D431-FAC00C2E400D}"/>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607D3110-DC53-4A68-C7A4-E873E9DF9400}"/>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A3F60826-E5E4-A637-31EF-303F5D043BF5}"/>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62063559-78FB-62D5-7BE3-CEE68D718BD5}"/>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0E27EBEA-2F8E-12EE-1250-DB6217B5FCD7}"/>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C4C1B239-F634-3860-8131-F876DBC9CD46}"/>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B040E729-077A-C8B8-2FA9-C07BBA60EBBF}"/>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721D05FB-4EE0-B596-0B12-89C2A1DD99E5}"/>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79557F01-BA10-3CCC-FC04-0468A04B74E2}"/>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0771538A-B0DD-D7DA-CC07-8E8FDD5358BB}"/>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39CEF048-B441-13DD-A29F-9802A2E359EE}"/>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86F91D4A-F777-99A9-AD64-AAD410953826}"/>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0D8CD3BD-87E6-94ED-683C-90161E4B4D42}"/>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AD7EA860-71E4-4274-4F8B-D8CF7A14AC3A}"/>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A209F9D8-13D8-4D1E-DBEF-5D5987F75AB0}"/>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E88B2B07-0AB1-4CAF-6828-ED51ABCD6196}"/>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A5473EAB-4B77-6F28-5CFA-A8D9A80BED21}"/>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C57BB66D-288C-05BC-AF18-138F5BE3FD79}"/>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A218739B-9729-9879-43AE-5064B0A16B31}"/>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BEC0EF79-1CEE-14A8-7C91-382AF020A9FB}"/>
              </a:ext>
            </a:extLst>
          </p:cNvPr>
          <p:cNvSpPr/>
          <p:nvPr/>
        </p:nvSpPr>
        <p:spPr>
          <a:xfrm>
            <a:off x="3752477" y="42004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91E98772-0B78-160F-6FEC-563B12224CAE}"/>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C71CE20D-2785-2F0D-6AFA-32B9CA3D221A}"/>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E220B13A-AE71-3ED6-70E3-B0336BDA00DE}"/>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7F02A566-1A56-0E4A-1896-2F8AD024E573}"/>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920B8914-6B40-2DD1-B122-D8712A5B6A70}"/>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E47C3A0F-022A-316B-8A55-34F50A47C2AD}"/>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EC018951-6002-EC85-EA33-BDABF497AF41}"/>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68E43556-9D02-7B39-5124-F3220BEF25E9}"/>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5CA1CF86-F590-D952-2226-A1AD130A7317}"/>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DFF4920F-DAEE-E3FC-52E9-A10028E1CC09}"/>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969F3CD5-F3EF-D28E-6522-DC1CE58AA556}"/>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44C40E90-5BEF-457A-CC3A-1C90EEBEEA82}"/>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C5907A77-50BC-BF84-2FEC-3D267810FD8C}"/>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B9FF93FC-C102-11F2-BD06-6C682ED26B8F}"/>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030B14EF-D09C-D5DF-065F-6D22DC21E3DD}"/>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08706C4E-F483-5A6A-468D-CEFE2BD4442A}"/>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E7EC8D90-307C-8D3B-CAC7-716DCDC787BA}"/>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1D9330C9-E747-729D-EE1A-58038828EFBC}"/>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540E83DE-0146-A350-5724-9DD21037974A}"/>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31DA8E53-D193-02DC-1AFC-C43E6E11FD6B}"/>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DD125745-73AC-38FE-AA00-1C82C9A76D08}"/>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36A063DF-A7B3-F71F-AD95-1652263D41C0}"/>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2D809334-03EF-D656-E996-C640AD51C270}"/>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3FD96EC7-557B-00DD-E6E8-645210732A2F}"/>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EEA64EFC-B294-4DA4-B5A8-E403B2C06821}"/>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4A294C91-E28B-ED1A-B985-9FC7634B39B7}"/>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EFF14399-C128-B5B7-D318-47DD5151EF4E}"/>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1095B476-547A-0BEE-3086-58F4D752B5CB}"/>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32D36494-A305-6D5A-C4E7-DEEEDDD3F49F}"/>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E0E07E89-D9DF-4D0A-A0AF-5137DC694E35}"/>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858F601B-6F1F-7934-3345-F3A93AF1157D}"/>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08397A9E-F052-989A-4456-2EC9373F9174}"/>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93CAD84D-022C-1D98-32E4-99749AC1458A}"/>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818E0827-BC39-6367-0596-DC08E3D4ECD9}"/>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8B355073-CF18-87F4-FC31-BF69412994BB}"/>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D0A1330A-AE7E-49D5-2D99-584886BFB582}"/>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B9CB0A6C-3B76-2929-9B86-B9D36F8C9B9D}"/>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084839BD-DC29-0DE3-7B34-60518367A67F}"/>
              </a:ext>
            </a:extLst>
          </p:cNvPr>
          <p:cNvSpPr/>
          <p:nvPr/>
        </p:nvSpPr>
        <p:spPr>
          <a:xfrm>
            <a:off x="8594360" y="5494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A7C684EE-BB7C-C56D-A7E8-93D1863FC9DB}"/>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52FB5301-7FFD-4CDF-2BE3-5F95CB9FEC3E}"/>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89E4BE3B-1C08-8843-E481-F8A96EB3C430}"/>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F6A91BEC-6FE4-8DA0-C480-7F8656A00047}"/>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8479C2BC-CFD7-AC1E-6713-80E46DFA76AE}"/>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4334370A-1F42-6130-868F-D5A46DC41602}"/>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CA48D81E-955A-EC10-64DD-4DAD9C9CE4F4}"/>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3494C6E8-48BD-2611-057E-6BF7A243BB1D}"/>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95D1E522-8DB6-769B-A73D-8F0335819B03}"/>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50792D17-687E-2D15-AD73-A1534609D5C5}"/>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A2BF649F-F1A6-6B66-484D-4383F4AB4167}"/>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14684D43-D91C-2564-269B-D2251E7A1230}"/>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5F5B902D-E32A-35E5-5017-EF14BEFB5947}"/>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7F68DAE8-FD3D-5275-6B0E-E1E00E808080}"/>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4A85A818-8328-692B-EF0E-D8D0CCD03781}"/>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15B76AD8-450E-50AD-F6CD-061695BE760F}"/>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01882B8B-8940-D7BC-CEDB-06C3F2D2C921}"/>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47FCC9C7-A1D0-8C12-DAD9-B13DE46298F7}"/>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96F801D9-9041-A228-EEA9-2AF953210E87}"/>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7670BFDA-F1B2-2449-6821-AF5E18FE6726}"/>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C46988BD-D75E-BA3B-AEF4-18EA40723FE5}"/>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67515F03-0A50-D4C5-805F-A52946B7FAC0}"/>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87D4EAEB-7E18-B049-EAD4-FCF931A23AE6}"/>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9886624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65B15F-410B-B98D-23FE-35B3F728B2D8}"/>
              </a:ext>
            </a:extLst>
          </p:cNvPr>
          <p:cNvSpPr txBox="1"/>
          <p:nvPr/>
        </p:nvSpPr>
        <p:spPr>
          <a:xfrm flipH="1">
            <a:off x="517356" y="221381"/>
            <a:ext cx="3133026" cy="400110"/>
          </a:xfrm>
          <a:prstGeom prst="rect">
            <a:avLst/>
          </a:prstGeom>
          <a:noFill/>
        </p:spPr>
        <p:txBody>
          <a:bodyPr wrap="square" rtlCol="0">
            <a:spAutoFit/>
          </a:bodyPr>
          <a:lstStyle/>
          <a:p>
            <a:r>
              <a:rPr lang="nl-NL" sz="2000" dirty="0"/>
              <a:t>Hoe werkt een diode? </a:t>
            </a:r>
          </a:p>
        </p:txBody>
      </p:sp>
      <p:pic>
        <p:nvPicPr>
          <p:cNvPr id="6" name="Picture 5">
            <a:extLst>
              <a:ext uri="{FF2B5EF4-FFF2-40B4-BE49-F238E27FC236}">
                <a16:creationId xmlns:a16="http://schemas.microsoft.com/office/drawing/2014/main" id="{C5081920-53E3-0BE2-782A-01EB8B641D39}"/>
              </a:ext>
            </a:extLst>
          </p:cNvPr>
          <p:cNvPicPr>
            <a:picLocks noChangeAspect="1"/>
          </p:cNvPicPr>
          <p:nvPr/>
        </p:nvPicPr>
        <p:blipFill>
          <a:blip r:embed="rId2"/>
          <a:stretch>
            <a:fillRect/>
          </a:stretch>
        </p:blipFill>
        <p:spPr>
          <a:xfrm>
            <a:off x="308008" y="621491"/>
            <a:ext cx="3133581" cy="1462338"/>
          </a:xfrm>
          <a:prstGeom prst="rect">
            <a:avLst/>
          </a:prstGeom>
        </p:spPr>
      </p:pic>
      <p:sp>
        <p:nvSpPr>
          <p:cNvPr id="7" name="TextBox 6">
            <a:extLst>
              <a:ext uri="{FF2B5EF4-FFF2-40B4-BE49-F238E27FC236}">
                <a16:creationId xmlns:a16="http://schemas.microsoft.com/office/drawing/2014/main" id="{00ED9C1C-98CD-1F8F-D37A-6F0F6E4BB6A1}"/>
              </a:ext>
            </a:extLst>
          </p:cNvPr>
          <p:cNvSpPr txBox="1"/>
          <p:nvPr/>
        </p:nvSpPr>
        <p:spPr>
          <a:xfrm flipH="1">
            <a:off x="3287827" y="821546"/>
            <a:ext cx="4383508" cy="400110"/>
          </a:xfrm>
          <a:prstGeom prst="rect">
            <a:avLst/>
          </a:prstGeom>
          <a:noFill/>
        </p:spPr>
        <p:txBody>
          <a:bodyPr wrap="square" rtlCol="0">
            <a:spAutoFit/>
          </a:bodyPr>
          <a:lstStyle/>
          <a:p>
            <a:r>
              <a:rPr lang="nl-NL" sz="2000" dirty="0"/>
              <a:t>Waarom loopt er wel/geen stroom?</a:t>
            </a:r>
          </a:p>
        </p:txBody>
      </p:sp>
      <p:sp>
        <p:nvSpPr>
          <p:cNvPr id="8" name="TextBox 7">
            <a:extLst>
              <a:ext uri="{FF2B5EF4-FFF2-40B4-BE49-F238E27FC236}">
                <a16:creationId xmlns:a16="http://schemas.microsoft.com/office/drawing/2014/main" id="{4CA6ED46-D7B3-5CC8-8A78-9C51E095FF4F}"/>
              </a:ext>
            </a:extLst>
          </p:cNvPr>
          <p:cNvSpPr txBox="1"/>
          <p:nvPr/>
        </p:nvSpPr>
        <p:spPr>
          <a:xfrm flipH="1">
            <a:off x="5702164" y="1478735"/>
            <a:ext cx="3133026" cy="400110"/>
          </a:xfrm>
          <a:prstGeom prst="rect">
            <a:avLst/>
          </a:prstGeom>
          <a:noFill/>
        </p:spPr>
        <p:txBody>
          <a:bodyPr wrap="square" rtlCol="0">
            <a:spAutoFit/>
          </a:bodyPr>
          <a:lstStyle/>
          <a:p>
            <a:r>
              <a:rPr lang="nl-NL" sz="2000" dirty="0"/>
              <a:t>Wat zijn halfgeleiders?</a:t>
            </a:r>
          </a:p>
        </p:txBody>
      </p:sp>
      <p:sp>
        <p:nvSpPr>
          <p:cNvPr id="9" name="TextBox 8">
            <a:extLst>
              <a:ext uri="{FF2B5EF4-FFF2-40B4-BE49-F238E27FC236}">
                <a16:creationId xmlns:a16="http://schemas.microsoft.com/office/drawing/2014/main" id="{490FE99F-1EB1-ABDA-9D05-846877C9EC39}"/>
              </a:ext>
            </a:extLst>
          </p:cNvPr>
          <p:cNvSpPr txBox="1"/>
          <p:nvPr/>
        </p:nvSpPr>
        <p:spPr>
          <a:xfrm flipH="1">
            <a:off x="8183878" y="2247152"/>
            <a:ext cx="3133026" cy="400110"/>
          </a:xfrm>
          <a:prstGeom prst="rect">
            <a:avLst/>
          </a:prstGeom>
          <a:noFill/>
        </p:spPr>
        <p:txBody>
          <a:bodyPr wrap="square" rtlCol="0">
            <a:spAutoFit/>
          </a:bodyPr>
          <a:lstStyle/>
          <a:p>
            <a:r>
              <a:rPr lang="nl-NL" sz="2000" dirty="0"/>
              <a:t>Hoe zien atomen er uit?</a:t>
            </a:r>
          </a:p>
        </p:txBody>
      </p:sp>
    </p:spTree>
    <p:extLst>
      <p:ext uri="{BB962C8B-B14F-4D97-AF65-F5344CB8AC3E}">
        <p14:creationId xmlns:p14="http://schemas.microsoft.com/office/powerpoint/2010/main" val="52386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02DB1-B6D5-B327-02D7-1BD9553BA5E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444CE4D1-E9B3-0340-CE21-889304ECD5C2}"/>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B1E285B0-1DF4-DE2D-A256-02E116E111DE}"/>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D473C60F-5053-0989-2A9E-C01017F1E8B4}"/>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7E1D48B5-E132-D580-019D-76AFA93C27F1}"/>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E2E3C7F8-02FC-8507-CF82-6D2FCDF05C10}"/>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5414B52-7A15-1AA5-46EA-0E10AAE70711}"/>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380F0D28-EB1A-F251-018F-B86F9E4E6A8E}"/>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EE6F81DF-8390-CCE9-9706-00BB1F7CC390}"/>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732074B7-9612-45E0-404F-B96573044384}"/>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7FBF5247-AC63-6FA6-E408-A8843C9D3EDA}"/>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60D56F9E-37C3-661E-1819-DB3251987351}"/>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69E52DFE-10D1-3244-F996-1BA3CE45FAD3}"/>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C4A3F50E-C781-151D-C617-2A717685C1B3}"/>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86A880A7-7994-5D70-8CB0-33A0FBBFA7DB}"/>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25BA40FC-5385-2BC3-4617-4D1A16AF07F0}"/>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EEF6DBAB-03CA-52D8-E19C-55C4F94CEB64}"/>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51581599-EF9C-A022-4915-F6D432E98740}"/>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60FC4E74-D32B-588B-3645-265656A58BF3}"/>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F36D7957-A795-E024-CE8F-0D20516EF8FD}"/>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EEB389C9-728B-2C3C-2CAA-63297425FA0D}"/>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A5E5B6F5-DAF4-3A7D-AA4C-712711DB4502}"/>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2FDF7CE6-1ECE-3DB1-EA27-45E7BF08FE72}"/>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C029DA2B-DE88-2899-2ADB-06BD3751D371}"/>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14AD58ED-B750-D647-0028-13B9DFAA879C}"/>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F67DC724-131F-18EF-BFED-2BC221E03AF1}"/>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94E10E2-2BB3-C5CF-E61E-6C06A6A01256}"/>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B3819A12-CBB1-83B0-152A-0D9CEA0C97A4}"/>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75805724-D273-CA2F-1FE9-7901749742DF}"/>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E2597547-72F0-3180-8F30-A0CB0C98AF72}"/>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CEA2E202-BCF4-73AA-649D-A80C8A122F8F}"/>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5CBEC7D5-8E43-93D9-79FB-49C1DC4D4BC2}"/>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A958A1AC-40B0-884A-7C06-99386FC822B3}"/>
              </a:ext>
            </a:extLst>
          </p:cNvPr>
          <p:cNvSpPr/>
          <p:nvPr/>
        </p:nvSpPr>
        <p:spPr>
          <a:xfrm>
            <a:off x="5239925" y="4018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C6C9E53A-C79D-7EC6-C504-9BD93BFC1199}"/>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4443178D-6E8D-B88A-7F67-0D5E09E16CF6}"/>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F9AC8FA1-8859-57C6-C7D5-DB8DC1298D09}"/>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100645C5-073B-30BC-2E2C-3DDFDAF9CD78}"/>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3D5B886E-19FB-9031-6D7F-FDA0D63880C6}"/>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A9583990-9264-DF29-6F03-EAE06D46689D}"/>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ACBAF1CC-2BEC-7D19-F527-B9280C32D585}"/>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26C24AFA-8ECD-4893-1EB3-B0AE69CE47BD}"/>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412E27EC-03EC-64AC-6F04-D310C642BB8A}"/>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8FAB3CBA-06F0-AED2-8F81-7D1DC65BCFC5}"/>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8A525523-B7E6-A6AA-3B06-D94911120916}"/>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8DB64F89-2CAD-F0F3-A289-25C77BC805C5}"/>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59C54BC7-DE73-6316-AAEB-9BEB46BDB672}"/>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094D81EF-8EB6-60FD-FD80-C71791FB22F4}"/>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2AD735BB-A8C0-7D05-CCC6-54CB92469E3D}"/>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5ED53140-12A7-99D9-0F1D-265A119B6BB7}"/>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AA27F581-A8F0-F3D4-0CFB-278527B9F57C}"/>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DB44AAA4-DA66-BC36-7AA2-192D79B430E2}"/>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D38417DA-CB6F-4F3D-B5A6-24E1CB724EE9}"/>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8DC3A440-0675-7E2F-C7E5-F70F158FD4D5}"/>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7B1333F4-E691-F885-C336-DDFB591366E0}"/>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7DEB9EE0-A8F4-7EEE-C8DB-23C0D08053A1}"/>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FDFD1E06-C3B2-DA1F-F182-971FC74A1E34}"/>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6FA85231-B311-F6EE-D28E-EF5F5051E181}"/>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A6EE3171-6A6C-EBF2-BDCD-FE212EE67AF6}"/>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CADA69CC-5A6A-0628-5907-9912BBE8F0CD}"/>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D7E3F771-60BF-30C3-93DD-D085AE55ED9E}"/>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884A44A2-B640-6ED7-DAD9-CC607E091736}"/>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049C1C73-0EB5-C52D-963E-0DD5D6503E24}"/>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49415812-9066-18E4-BAAC-7D3B70558BE7}"/>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CE6F5977-0798-5932-1C05-36E48A894123}"/>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3600DB1F-997E-BF94-4338-C9DCD692E176}"/>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5D7F3CBD-0599-16FB-AC31-B4A81313528D}"/>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1BF9359C-FB6F-413A-1CE4-917C7BE5D685}"/>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52795EAF-1E42-44EA-C9A9-FD4729065FA7}"/>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CF606BB0-0850-D9FC-8DEB-283DEAECBCBF}"/>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202724F4-2FEF-0B10-8A5C-77B4EED7467D}"/>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6A5B5F5A-5968-7058-80D9-2D2CB4A35AA0}"/>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20D1E1FF-CC2C-5A30-E483-D9E6021D8A91}"/>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A2545E59-510C-7A15-170F-99B864A828CB}"/>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784409D6-A8F7-1A48-24A0-6E225C227FED}"/>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8F3F79E9-9646-DD48-EC13-A8E532126E49}"/>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23A8AAB1-ECD4-9143-2204-F7057ED0B924}"/>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A624F39E-A8C2-0677-FF56-ED771ED34CBD}"/>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983A7ED0-4B74-1335-9E08-412C766871E3}"/>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FEA6190C-F5D5-16D5-0623-C4EDB65F8BCD}"/>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581F03CB-E068-E3F4-E66C-2475530B1B18}"/>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9491412C-5C4D-CEF4-DD59-EA0EA5DAB62E}"/>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B991A300-49AA-4F0B-29BC-60993D57BD2C}"/>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C45A35AC-9AD3-82F0-025C-CEEF75A78F25}"/>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9ACE163C-306F-E805-474B-6E8E87025972}"/>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4DB4FF84-C792-1170-0AF5-12DFDE6CCD4A}"/>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83D4BF70-4EFB-4452-AB2D-88C23D3399C4}"/>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A936D366-A4EC-D9E7-D647-465490CFBD61}"/>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27C65071-4811-B72D-114C-645334D65BBE}"/>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F81E9A4E-C65C-E5DE-758A-F54BAAE00442}"/>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CE842FF9-D300-FD68-5160-B574C7AE6F75}"/>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00E82FDD-7112-8FED-07C6-ABA5FFA39A63}"/>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4FEBB7EE-F185-846A-4E1C-23403BCB2F46}"/>
              </a:ext>
            </a:extLst>
          </p:cNvPr>
          <p:cNvSpPr/>
          <p:nvPr/>
        </p:nvSpPr>
        <p:spPr>
          <a:xfrm>
            <a:off x="3752477" y="42004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5ECD0592-A3B3-955C-B3E3-8F52F4ED0038}"/>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1D40D98A-F1AD-B58D-643C-18C74A2F26B0}"/>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640B9991-1F00-469A-4C3D-396E438C55AD}"/>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37BBFDD8-A1B6-317C-2FCA-A9CDE50320D3}"/>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E878B824-8E85-1606-7340-27DDC557273E}"/>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C01EB1C2-281C-BD79-ECA0-A1125E4E2F0F}"/>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AC69BB23-8986-C2DD-FE9A-88B67318E5B8}"/>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02503003-18FD-C305-BFF1-E2E6BA4B127A}"/>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F060638C-6BD8-26C4-B06F-230EFC97CBB5}"/>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5ADB4832-91C3-3FAD-A3B3-643557424F60}"/>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2D6D8537-0381-837F-C06B-EF85CB82CA79}"/>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7AD12258-A3EC-F063-7A7A-257B6A17C2C1}"/>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4D11954C-CEF9-3FF6-A5D7-782D4319DE1A}"/>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7B7FF784-ECF5-0B67-7AC4-B83B5C4FBD46}"/>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50BB52EB-ABC3-5716-D4E6-E1542E9A6906}"/>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9EA801CE-9325-C618-D976-BE2F420895D1}"/>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C3CE1C11-4B37-52F7-C320-B7FA736A518D}"/>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DF0D730E-1426-CAB2-0F44-F55C15387FDE}"/>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1C884A8C-B061-EE3D-B990-EEA029969617}"/>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CE6289BF-80C3-E06C-3FAD-BEBEB937BD95}"/>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CA21B047-D421-C80A-6863-072015F3FCA6}"/>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82CC02B3-A112-ABCB-417D-2E57141DB120}"/>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C2E68C36-4ADE-6991-5072-676805021673}"/>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5AA67052-2B79-C4DD-A1FA-FE7C83035B6E}"/>
              </a:ext>
            </a:extLst>
          </p:cNvPr>
          <p:cNvSpPr/>
          <p:nvPr/>
        </p:nvSpPr>
        <p:spPr>
          <a:xfrm>
            <a:off x="9615985" y="430447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EB604943-6B20-06D1-CA10-8192FEFD53D0}"/>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D3D80D1A-00BF-5F91-3A66-BB090C8A09A4}"/>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9BD0CDCA-AE4E-5EC3-E981-6B5F2E50BDE4}"/>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4A9610A4-BEAC-B267-BFC2-C222DB688862}"/>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67685157-A4C3-C54F-1AE0-BB3F253B4EA3}"/>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C9F01FB2-09D1-5522-0060-4DBB60CD637C}"/>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A6B5A36A-29EF-F9A7-59F6-6DC008A7A487}"/>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54C0D27F-5AE3-BBF5-FEA3-3B933989E7E3}"/>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2E8A22B5-FBFD-D2EF-3AB7-4F7597C6D5FF}"/>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76344CEB-A739-4C82-CEB9-D35C662FCE5B}"/>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C97FE4DC-7059-2E1D-EAFD-DDFB679FBE5B}"/>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4B921F28-A620-3FB8-8EA3-581EA1D71CEC}"/>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CA71A096-D194-C881-FB3E-618E663A25E9}"/>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90121D8D-2FE0-5135-EC0F-3E56CDE4F254}"/>
              </a:ext>
            </a:extLst>
          </p:cNvPr>
          <p:cNvSpPr/>
          <p:nvPr/>
        </p:nvSpPr>
        <p:spPr>
          <a:xfrm>
            <a:off x="6746055" y="589794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47A4A158-7696-A099-1087-53DC72808555}"/>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499FD414-FA97-11CD-99DE-4F6973463A48}"/>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0F484625-AB2C-31BC-CAF4-4F4A3B809785}"/>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5FD3773D-44DD-7EB7-5609-7B8548F76BBB}"/>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0EA706F2-1652-3659-C6D6-A4A384ADCFB3}"/>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E0762C3B-635E-12C6-8A3F-5200768C5D9C}"/>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BCCBCD5E-5B2D-9B02-DA31-8787F2BC1A11}"/>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DB0F77FC-3BE0-FC79-C7EF-A6CC77B64B06}"/>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F635A858-6DCF-99E5-692C-70275947795B}"/>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F1098592-F2D6-CA5C-789B-951B9792D550}"/>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FED7F952-1FE1-11DD-3ED2-B5DD8DA8845F}"/>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A310F9E8-7B03-6204-2454-4674204DB03E}"/>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EBFCF891-D9AE-248E-2489-959C7A84F698}"/>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26CA81C7-AEEC-B3A6-0852-A795841BCE90}"/>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2D2F134F-B262-3CC5-29AB-05AA1EC8A584}"/>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D417A4FD-5B23-D216-5908-6AE4739B72C0}"/>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A4493A62-E964-40AC-006A-404C0D407D01}"/>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F1BDA7C9-3017-00D0-A569-2E9167A9D67B}"/>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FDFC4AFA-4B98-2D1E-0B9C-C7583274DB6E}"/>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BD339050-0975-9642-81A3-ED3C54AC9645}"/>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F5584C3E-CCDF-E8F1-2C1E-F8F43AD32E39}"/>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2B4AF20E-5E17-1D5C-498F-5EEB4E1B35A8}"/>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08AB1FC8-2DBA-B13E-636A-CBC999579078}"/>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D4440DB7-9C8C-7DFA-DE94-62B40CDD5501}"/>
              </a:ext>
            </a:extLst>
          </p:cNvPr>
          <p:cNvSpPr/>
          <p:nvPr/>
        </p:nvSpPr>
        <p:spPr>
          <a:xfrm>
            <a:off x="11242757" y="40417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233725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A56D-422B-7698-A554-CEEA622AD761}"/>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29AC1C65-929D-1F6A-A9AB-1090273AE6FD}"/>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07AE1BE1-A200-ECAA-FA94-BE9DE9C09C0D}"/>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493B4C57-EF7C-1D2E-9F99-A1874314938E}"/>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C98031A4-AD4F-8B88-93E8-DE62685429B9}"/>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70D37D96-6FA6-E899-1963-5561C1B2F23E}"/>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02A9F83-032A-4CED-B52C-A00A3EE6CE54}"/>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FC06029-C4A7-501E-41DC-F4A53A3EB405}"/>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469FB989-3020-5C7E-194F-D9EE31E30011}"/>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3CD489D7-9B03-C97E-93BD-A593D9D50750}"/>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18E84FCC-03B6-1816-EEB1-818C65E32700}"/>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3A6A0000-602A-5328-CE7A-03F88D094BA2}"/>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4F5CC369-5584-C349-6B60-01222212DA44}"/>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86E0BD68-7298-47A0-39F0-23141B9DBCB4}"/>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8049ED4D-CC3F-E0BF-C159-D57D0B5A7E92}"/>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A12C11BD-F81A-661D-A4C6-1F8517A4AA66}"/>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B3A96687-6C4E-788D-1439-9FB2FA6190E7}"/>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A9A530E4-F212-3B6F-13BD-1229848879A2}"/>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73F0BBE9-5A79-E2F9-3AEF-DF7A03BDD6A6}"/>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DF465827-748E-34CF-CB2F-6835AEFB8A08}"/>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00961D8F-8CC7-F003-8266-E53842AD32EE}"/>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A063637A-7F74-201A-DED6-475D0A338B14}"/>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F3F31A5E-E38D-A0B6-0F4E-1E2E55D3CECA}"/>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C1E9DAD1-6FF5-4772-C644-775804093A3F}"/>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1A03CF85-2749-AF81-6904-C255AE1921A0}"/>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E21B288A-6611-979A-4A13-EBE8276E18F2}"/>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FD50AA8C-D196-6BDC-3209-08536F540D4A}"/>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DFC83E25-3F4D-6AC6-1014-4B6D6D84CBF9}"/>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7EA64E4-7BC1-25B2-B505-3BBA4A7B1646}"/>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5488EAFC-3878-1CB9-82F0-EDC0E9288C3C}"/>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C69F6C28-93DA-D4F6-0CD5-E6E39B23026B}"/>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E5CE8C73-01FE-2187-4970-B372DCFF6D1D}"/>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692FBA8F-59C2-3E7F-55A6-9D06C510E5B6}"/>
              </a:ext>
            </a:extLst>
          </p:cNvPr>
          <p:cNvSpPr/>
          <p:nvPr/>
        </p:nvSpPr>
        <p:spPr>
          <a:xfrm>
            <a:off x="5239925" y="4018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F94C47E3-5DE2-8482-1418-81EDAC948A25}"/>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173799D9-2A11-22EC-121B-37422B5830E5}"/>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4B45CC80-3AA6-DA4D-34CF-85EFB524BDB8}"/>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D318CBA9-2592-B295-9A04-51E8070F67E0}"/>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BC5E799B-D724-F3CF-365B-DF796F1E81B6}"/>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B2FDCC5E-E860-0A35-2F31-4EBDDB265206}"/>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9613D3C2-5026-9F46-65AF-45ADA2453FC7}"/>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498FFC21-DA6F-8CC6-0398-1D4364ACBC38}"/>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7903C533-CF3E-DA71-9BD0-9A1BF1C78CB9}"/>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2CE21CCD-BCD6-40B9-2D7D-AACEBEF88601}"/>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1C87EBC1-597D-C747-B04A-67578466D793}"/>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27A1DA11-2533-0C31-BACF-A01CA42A4DB3}"/>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A9D4812B-0E25-7B9A-BA96-3672E484ACF4}"/>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5FDFE255-0E10-51F5-6A25-05828B493E7E}"/>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630F8E73-5F31-1AD0-FA1F-A0536DD20AE6}"/>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6245AD0E-3F3F-6967-B69A-62818E318A38}"/>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57D2694C-9AB3-77B5-0326-83CA089010D9}"/>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23122368-D4CA-DC3A-A40F-23BB2431288E}"/>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5336C25A-B315-A0D2-76C5-FFAAACF290F0}"/>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1AB437B8-B719-BEF2-FD38-7673B8D51FF1}"/>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6BD04B91-583C-EAB0-34E3-85C5DDFF0BC0}"/>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0705C2D1-D0C8-A083-E745-39ABC1F54374}"/>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A9D03547-C250-8340-AFE1-625B5C47EAA3}"/>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DFABB92C-5EEE-D2A3-8F0E-8A6CA9D69A32}"/>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3517C1DC-2904-9B07-2BCD-74B98750F5AE}"/>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9CDACA43-0AAD-1151-2859-B1E71D68D744}"/>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45FC6822-FBFA-57BA-5FA5-5814984F75A9}"/>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4B23496C-089C-B2CD-75AE-7E5D8AD9F906}"/>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5DB1B6F9-3E79-64C1-2BDE-58DDA3578F98}"/>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E1C7E08A-2712-90BA-EEAA-92BF97A53FC1}"/>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FACCBD9D-45BA-654B-6862-78D9DAE619BC}"/>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8105DC0B-08D7-4C06-4301-32C845E0D09D}"/>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331DC956-AB71-003E-4607-16D398E12BF9}"/>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2B56139F-44FB-C4FD-8C38-5157C050DBCD}"/>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EED3AF1E-3D72-343E-3EA2-C96A268B66B8}"/>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5BFC0A3B-B170-3BB1-2E76-9C522AE4277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EC3880CF-9378-DBAF-1698-7BF079070852}"/>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C02CF32F-DAA1-4711-2021-8941E61D938D}"/>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7AAB8325-6881-6ABD-1637-19035CA8D5A8}"/>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BA80D193-8073-3642-D8FF-9982C1EADE82}"/>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2E8F54AB-D993-6451-5BDA-09C0FEA35766}"/>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1C428DCF-ED0A-B0EF-F71B-AFC405392F75}"/>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E024B6A1-C410-4B16-226A-71170B460AFA}"/>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D0235CE6-87DD-D11F-CAE9-A6930736A9DB}"/>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2F9623B4-AC64-D30D-9C31-9AFC86693472}"/>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9400EEBA-FA24-34EC-78C6-A3F574F88BAD}"/>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A49B1C54-B6F0-18DB-CE6B-EC523B56E550}"/>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BC8F46D9-29F8-9749-7093-6AD47C8918E5}"/>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12F77C38-7C72-1373-3697-BA31069D01C7}"/>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35BEE907-2742-C07D-3FC0-7E215F9DDFD1}"/>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83F48AD2-93D2-E961-2749-C5519AEAF14A}"/>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20777763-3940-0312-A52B-88B9878A73A3}"/>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9EA9A5E4-E106-F098-B327-28EEAD3F4808}"/>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958BE2DA-CE7D-EC68-DDDC-D7643FB12060}"/>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D90382B7-9AA5-53D3-2552-5AC4E44CAB35}"/>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4E1B113C-F099-E5B2-5B5F-0C6F67D64B41}"/>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3A906A0E-3156-93AF-10AD-B3BFC9F3249F}"/>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179BCBED-24EF-0862-D07E-6575555B3A60}"/>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48650206-A6C0-419B-4BF8-1DF7005B7766}"/>
              </a:ext>
            </a:extLst>
          </p:cNvPr>
          <p:cNvSpPr/>
          <p:nvPr/>
        </p:nvSpPr>
        <p:spPr>
          <a:xfrm>
            <a:off x="3752477" y="42004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326AADD1-9F77-26F4-6B80-C74793797573}"/>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ADA064EA-7508-1C01-F2E1-DE74E645DE4E}"/>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58CA2050-A03B-793E-084F-F9F10A5CE034}"/>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2CF7CA5C-D7F9-538F-D32B-08E59BDB0322}"/>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8CB90B96-9BFA-F89C-6CB2-430438785A43}"/>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6FD45A87-AB04-C8CE-90F6-2B0EB1322A6A}"/>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6E5F9607-B59E-3CD1-3BB9-E9A242441641}"/>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FEFD327B-F75E-EF22-E6CA-C8A3EA7A1C13}"/>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DD1CA431-01BB-7D44-4FF8-89D3048D3D39}"/>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059F7321-BF6F-5E02-B520-B64F493DEB42}"/>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C02EBE20-A7FB-C757-13F2-A234218BB76B}"/>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05DF891E-8806-206F-41BF-DB416096A74D}"/>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6C9C1116-1568-8CEE-D42B-E9B2894AF24E}"/>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AF8DF6F2-2188-2CB2-1FD4-7E454136B494}"/>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50E667DA-5E3D-0CB2-F99F-434E58CAA05D}"/>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D1C41DDD-DF9C-654E-1398-A1FFA2433E1D}"/>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6CE2BDE9-3BAC-2B82-A033-EB1E5E2FCE12}"/>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68F26177-FF53-CFDF-E7B6-5896F55B86B4}"/>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EB08B865-5C70-1C84-660A-36342C098536}"/>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F3CC3133-E04E-E3DF-6091-CDFEBF1A4497}"/>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ABE6D42F-48DF-267B-ACA0-DD639CC55065}"/>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9936B885-CF04-6269-34A1-19A7796EE659}"/>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D0E87E20-CBEA-6875-B34C-4C0FC0933AF5}"/>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DCB4BE3F-37DA-CA8B-6A82-4C0F0FF44387}"/>
              </a:ext>
            </a:extLst>
          </p:cNvPr>
          <p:cNvSpPr/>
          <p:nvPr/>
        </p:nvSpPr>
        <p:spPr>
          <a:xfrm>
            <a:off x="8635101" y="55699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3026B6BD-89A6-134B-C6D8-D061DC33102B}"/>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8E5224F3-1556-2114-0AB1-795F94F377A7}"/>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900E2AAB-E57F-D2F4-5576-7574C32F3D3E}"/>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5E7CEABB-A8B8-1ED2-2167-3D5A326B31C0}"/>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E5ECA5EB-8CB9-1F90-2707-D8ACA2D7E6E7}"/>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39442F58-6BC6-3836-6CDF-0830D1A50F73}"/>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D8795D2E-FF2F-795C-5693-C262FFD85FAE}"/>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3730183D-7400-7C29-A649-38F0D7CA35FD}"/>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622BEA2C-7FA0-1DD7-4954-3D83002ABD49}"/>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27C4A487-3ED6-ADD8-A3AE-2E3E48F40A4C}"/>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8CAB8075-1599-1788-A526-4CDB9D37D80C}"/>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C0784616-B7BE-5CF5-2195-064B36973574}"/>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EA48761A-5420-4EFC-5E81-56BDBC395A07}"/>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C0856F40-8E41-9602-007B-1684DD2A8116}"/>
              </a:ext>
            </a:extLst>
          </p:cNvPr>
          <p:cNvSpPr/>
          <p:nvPr/>
        </p:nvSpPr>
        <p:spPr>
          <a:xfrm>
            <a:off x="6746055" y="589794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27F5BD11-234D-FBF6-E9B7-8CB39F50DDCC}"/>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36A19A22-DD70-7828-975B-5E6E3AD1DE16}"/>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C4E27BE6-2557-1010-3345-64C16215D982}"/>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D1DAE834-C6A5-7744-F2B0-762EEFFB8E6C}"/>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301DA651-E52C-05D1-C47D-3929B7FD5173}"/>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D2BF0FC5-C450-11BD-BB07-D5D8726D47D4}"/>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379380B5-D164-02EB-05F9-52E93D53F602}"/>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3533AA5E-656D-A3D8-E986-836157B546D3}"/>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E31FD355-B3F2-9795-2756-FFA46E34E651}"/>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07D7317F-1860-86C2-7951-53270215DA7D}"/>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1AC39436-7189-88A4-E70C-7A5B8B54D6AC}"/>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14AEAD77-2546-A550-C054-EDE8DCC72E87}"/>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D9B62983-8C8F-8ACF-FE9E-ABE1EEEA09BF}"/>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4F49384A-DF90-214E-C575-3896879165FB}"/>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432BC587-8739-0C93-7EB5-A0C3466A1BE2}"/>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5C718947-37F7-6881-77F1-F05B11B20392}"/>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12CE0F13-0231-C358-379C-6933AB2E5DA2}"/>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0F5FAC03-5EAD-6EB1-5783-D888B8DE9DE4}"/>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E68D4715-EE09-BB9A-5A93-C4934FDB48DF}"/>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0B85370B-5E3F-1C01-55A5-F935366CC705}"/>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A96523F0-ABC9-1E72-B633-3E02019CA16B}"/>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778CF350-4701-95FE-36B4-0C2909976993}"/>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8D8A1A81-76F8-C434-284B-C34E0FB091B1}"/>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00D2289E-4CB4-C76F-E3AF-A89835FAD0E6}"/>
              </a:ext>
            </a:extLst>
          </p:cNvPr>
          <p:cNvSpPr/>
          <p:nvPr/>
        </p:nvSpPr>
        <p:spPr>
          <a:xfrm>
            <a:off x="11242757" y="40417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17501458"/>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EAC6-7D1D-8A7D-4309-866543D2BDF1}"/>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019B5DE-8F01-DD6C-A28E-278A25534795}"/>
              </a:ext>
            </a:extLst>
          </p:cNvPr>
          <p:cNvSpPr txBox="1">
            <a:spLocks/>
          </p:cNvSpPr>
          <p:nvPr/>
        </p:nvSpPr>
        <p:spPr>
          <a:xfrm>
            <a:off x="1578365" y="903655"/>
            <a:ext cx="8229600" cy="1143000"/>
          </a:xfrm>
          <a:prstGeom prst="rect">
            <a:avLst/>
          </a:prstGeom>
        </p:spPr>
        <p:txBody>
          <a:bodyPr/>
          <a:lstStyle/>
          <a:p>
            <a:pPr algn="ctr">
              <a:spcBef>
                <a:spcPct val="0"/>
              </a:spcBef>
              <a:defRPr/>
            </a:pPr>
            <a:r>
              <a:rPr lang="en-US" sz="4400" dirty="0">
                <a:latin typeface="+mj-lt"/>
                <a:ea typeface="+mj-ea"/>
                <a:cs typeface="+mj-cs"/>
              </a:rPr>
              <a:t>P</a:t>
            </a:r>
            <a:r>
              <a:rPr lang="nl-NL" sz="4400" dirty="0">
                <a:latin typeface="+mj-lt"/>
                <a:ea typeface="+mj-ea"/>
                <a:cs typeface="+mj-cs"/>
              </a:rPr>
              <a:t>-type halfgeleider</a:t>
            </a:r>
            <a:endParaRPr lang="en-US" sz="4400" dirty="0">
              <a:latin typeface="+mj-lt"/>
              <a:ea typeface="+mj-ea"/>
              <a:cs typeface="+mj-cs"/>
            </a:endParaRPr>
          </a:p>
        </p:txBody>
      </p:sp>
      <p:sp>
        <p:nvSpPr>
          <p:cNvPr id="2" name="Oval 1">
            <a:extLst>
              <a:ext uri="{FF2B5EF4-FFF2-40B4-BE49-F238E27FC236}">
                <a16:creationId xmlns:a16="http://schemas.microsoft.com/office/drawing/2014/main" id="{3B1D8E96-9AE1-3B43-FD80-EEC831AA6FA3}"/>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2721899D-DA5C-7FC5-2DAE-47BC1D739C46}"/>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2714731C-0BE1-110B-B2F6-924102C0C62B}"/>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D30B37F-EF65-C5FF-026C-CAF4B2AFEB6C}"/>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FDF2CA40-332E-C57D-A674-BC9FFD259A5B}"/>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3DD0FCE8-A22A-6DC0-2EDE-40928A22778F}"/>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D0BD2AC4-586C-B97D-4EB8-1DE7241B44A9}"/>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1814988C-2F8F-3587-6AF0-7B4737786245}"/>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A9705F95-0BE6-6D68-7D4D-82204D217201}"/>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F4F452D6-36A5-54B2-C0BA-A0D75AE0FC8D}"/>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4FC0593A-C141-2F73-68FF-CE7A4C89DB51}"/>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B6F050AE-ABC9-A5CC-978B-BDA2544E9B51}"/>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A565F62-7E89-5BE2-26C2-F395C71F631E}"/>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FF9301D9-1084-723A-1239-77EDF71CA2BC}"/>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08BC7766-203A-C577-4156-E291B68AD0FD}"/>
              </a:ext>
            </a:extLst>
          </p:cNvPr>
          <p:cNvSpPr/>
          <p:nvPr/>
        </p:nvSpPr>
        <p:spPr>
          <a:xfrm>
            <a:off x="2013649" y="43448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5F156446-6BBF-E582-5CEE-0BDC095E7F7B}"/>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19EAA994-9076-4EC4-011A-43054083EB51}"/>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C5E253A5-3021-A4D6-3330-6566D6BFB8AD}"/>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52041197-D48B-41E9-EE34-19F183799AFA}"/>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21124D3F-F317-4C66-AB68-3BA996AEA881}"/>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40A8FEBD-8866-700F-DED2-5C9D8FE76AA8}"/>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2FD6E0E8-7936-891D-6E96-C875BB17E50E}"/>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BC08E237-D1E0-5311-232A-8BA727D32A19}"/>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8C6BA907-A69E-D28F-D08E-EAC4F1BECC0E}"/>
              </a:ext>
            </a:extLst>
          </p:cNvPr>
          <p:cNvSpPr/>
          <p:nvPr/>
        </p:nvSpPr>
        <p:spPr>
          <a:xfrm>
            <a:off x="4494533" y="205110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7EA2DD7-5970-7947-1D1D-C293CB81F3A9}"/>
              </a:ext>
            </a:extLst>
          </p:cNvPr>
          <p:cNvSpPr/>
          <p:nvPr/>
        </p:nvSpPr>
        <p:spPr>
          <a:xfrm>
            <a:off x="6641282" y="26906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A8AC6862-22A7-3C75-9BDB-B05A7BC8CE60}"/>
              </a:ext>
            </a:extLst>
          </p:cNvPr>
          <p:cNvSpPr/>
          <p:nvPr/>
        </p:nvSpPr>
        <p:spPr>
          <a:xfrm>
            <a:off x="6577371" y="26906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FA1CF9C1-9B53-15EB-B397-FCD1CD4C474A}"/>
              </a:ext>
            </a:extLst>
          </p:cNvPr>
          <p:cNvSpPr/>
          <p:nvPr/>
        </p:nvSpPr>
        <p:spPr>
          <a:xfrm>
            <a:off x="6577372" y="26070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a:extLst>
              <a:ext uri="{FF2B5EF4-FFF2-40B4-BE49-F238E27FC236}">
                <a16:creationId xmlns:a16="http://schemas.microsoft.com/office/drawing/2014/main" id="{D9C50939-5A15-80BF-5824-BE2A65994DEA}"/>
              </a:ext>
            </a:extLst>
          </p:cNvPr>
          <p:cNvSpPr/>
          <p:nvPr/>
        </p:nvSpPr>
        <p:spPr>
          <a:xfrm>
            <a:off x="6654617" y="26070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4922FFE9-9112-8B40-712F-3B5800826C30}"/>
              </a:ext>
            </a:extLst>
          </p:cNvPr>
          <p:cNvSpPr/>
          <p:nvPr/>
        </p:nvSpPr>
        <p:spPr>
          <a:xfrm>
            <a:off x="6396520" y="24133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40C8A989-1382-AF27-6119-5F375190999F}"/>
              </a:ext>
            </a:extLst>
          </p:cNvPr>
          <p:cNvSpPr/>
          <p:nvPr/>
        </p:nvSpPr>
        <p:spPr>
          <a:xfrm>
            <a:off x="6864042" y="25217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1FC43CEF-61F4-7FD5-914B-1D8C640FE606}"/>
              </a:ext>
            </a:extLst>
          </p:cNvPr>
          <p:cNvSpPr/>
          <p:nvPr/>
        </p:nvSpPr>
        <p:spPr>
          <a:xfrm>
            <a:off x="5239925" y="40181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A5D7498B-6EE0-5052-FA8B-2371DC3454F2}"/>
              </a:ext>
            </a:extLst>
          </p:cNvPr>
          <p:cNvSpPr/>
          <p:nvPr/>
        </p:nvSpPr>
        <p:spPr>
          <a:xfrm>
            <a:off x="6110770" y="21371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37674D91-01ED-EBF3-F1CA-98C96148D966}"/>
              </a:ext>
            </a:extLst>
          </p:cNvPr>
          <p:cNvSpPr/>
          <p:nvPr/>
        </p:nvSpPr>
        <p:spPr>
          <a:xfrm>
            <a:off x="8294354" y="26648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523A94DE-1950-40F2-109F-D4F47C7597C2}"/>
              </a:ext>
            </a:extLst>
          </p:cNvPr>
          <p:cNvSpPr/>
          <p:nvPr/>
        </p:nvSpPr>
        <p:spPr>
          <a:xfrm>
            <a:off x="8230443" y="26648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8BF94903-D5C9-D91D-DACE-81C70D84C0CE}"/>
              </a:ext>
            </a:extLst>
          </p:cNvPr>
          <p:cNvSpPr/>
          <p:nvPr/>
        </p:nvSpPr>
        <p:spPr>
          <a:xfrm>
            <a:off x="8230444" y="2581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a:extLst>
              <a:ext uri="{FF2B5EF4-FFF2-40B4-BE49-F238E27FC236}">
                <a16:creationId xmlns:a16="http://schemas.microsoft.com/office/drawing/2014/main" id="{59001F4E-63AC-7FAE-0250-D2B7C233E4C9}"/>
              </a:ext>
            </a:extLst>
          </p:cNvPr>
          <p:cNvSpPr/>
          <p:nvPr/>
        </p:nvSpPr>
        <p:spPr>
          <a:xfrm>
            <a:off x="8307689" y="2581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859253EB-2A22-67A4-495D-CDF6A72D95FC}"/>
              </a:ext>
            </a:extLst>
          </p:cNvPr>
          <p:cNvSpPr/>
          <p:nvPr/>
        </p:nvSpPr>
        <p:spPr>
          <a:xfrm>
            <a:off x="8049592" y="23875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949DC3DA-6333-47DD-7078-FE06B2AF0312}"/>
              </a:ext>
            </a:extLst>
          </p:cNvPr>
          <p:cNvSpPr/>
          <p:nvPr/>
        </p:nvSpPr>
        <p:spPr>
          <a:xfrm>
            <a:off x="8517114" y="24959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41291877-51FD-9CB9-5250-68926D89FC34}"/>
              </a:ext>
            </a:extLst>
          </p:cNvPr>
          <p:cNvSpPr/>
          <p:nvPr/>
        </p:nvSpPr>
        <p:spPr>
          <a:xfrm>
            <a:off x="8038162" y="27721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A4E8B70D-78E7-9E67-314F-D98C1D8A89B6}"/>
              </a:ext>
            </a:extLst>
          </p:cNvPr>
          <p:cNvSpPr/>
          <p:nvPr/>
        </p:nvSpPr>
        <p:spPr>
          <a:xfrm>
            <a:off x="7763842" y="21113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915C3B06-80DE-E7D5-6786-7E4EDA76047F}"/>
              </a:ext>
            </a:extLst>
          </p:cNvPr>
          <p:cNvSpPr/>
          <p:nvPr/>
        </p:nvSpPr>
        <p:spPr>
          <a:xfrm>
            <a:off x="9812883" y="2670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FB1DDFF2-CE6B-1D3E-7FA1-57B300ABF143}"/>
              </a:ext>
            </a:extLst>
          </p:cNvPr>
          <p:cNvSpPr/>
          <p:nvPr/>
        </p:nvSpPr>
        <p:spPr>
          <a:xfrm>
            <a:off x="9748972" y="2670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8DD2B517-F954-1557-5445-A61A940DB7D9}"/>
              </a:ext>
            </a:extLst>
          </p:cNvPr>
          <p:cNvSpPr/>
          <p:nvPr/>
        </p:nvSpPr>
        <p:spPr>
          <a:xfrm>
            <a:off x="9748973" y="258651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2" name="Oval 39941">
            <a:extLst>
              <a:ext uri="{FF2B5EF4-FFF2-40B4-BE49-F238E27FC236}">
                <a16:creationId xmlns:a16="http://schemas.microsoft.com/office/drawing/2014/main" id="{264ACD33-CB82-34C3-5FC0-7633E4D946C4}"/>
              </a:ext>
            </a:extLst>
          </p:cNvPr>
          <p:cNvSpPr/>
          <p:nvPr/>
        </p:nvSpPr>
        <p:spPr>
          <a:xfrm>
            <a:off x="9826218" y="258651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3" name="Oval 39942">
            <a:extLst>
              <a:ext uri="{FF2B5EF4-FFF2-40B4-BE49-F238E27FC236}">
                <a16:creationId xmlns:a16="http://schemas.microsoft.com/office/drawing/2014/main" id="{33DEA129-9CCA-EDC2-96B5-2D928BE32A52}"/>
              </a:ext>
            </a:extLst>
          </p:cNvPr>
          <p:cNvSpPr/>
          <p:nvPr/>
        </p:nvSpPr>
        <p:spPr>
          <a:xfrm>
            <a:off x="9568121" y="239282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5" name="Oval 39944">
            <a:extLst>
              <a:ext uri="{FF2B5EF4-FFF2-40B4-BE49-F238E27FC236}">
                <a16:creationId xmlns:a16="http://schemas.microsoft.com/office/drawing/2014/main" id="{289165E5-1C37-A495-BAB4-A7E0C236619C}"/>
              </a:ext>
            </a:extLst>
          </p:cNvPr>
          <p:cNvSpPr/>
          <p:nvPr/>
        </p:nvSpPr>
        <p:spPr>
          <a:xfrm>
            <a:off x="9556691" y="277744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6" name="Oval 39945">
            <a:extLst>
              <a:ext uri="{FF2B5EF4-FFF2-40B4-BE49-F238E27FC236}">
                <a16:creationId xmlns:a16="http://schemas.microsoft.com/office/drawing/2014/main" id="{47B266B8-24B3-BB9D-B635-0D68FE9224B3}"/>
              </a:ext>
            </a:extLst>
          </p:cNvPr>
          <p:cNvSpPr/>
          <p:nvPr/>
        </p:nvSpPr>
        <p:spPr>
          <a:xfrm>
            <a:off x="9292601" y="20851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7" name="Oval 39946">
            <a:extLst>
              <a:ext uri="{FF2B5EF4-FFF2-40B4-BE49-F238E27FC236}">
                <a16:creationId xmlns:a16="http://schemas.microsoft.com/office/drawing/2014/main" id="{409B6B8C-1738-C079-806C-D809B6913202}"/>
              </a:ext>
            </a:extLst>
          </p:cNvPr>
          <p:cNvSpPr/>
          <p:nvPr/>
        </p:nvSpPr>
        <p:spPr>
          <a:xfrm>
            <a:off x="1843214" y="419143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4" name="Oval 39963">
            <a:extLst>
              <a:ext uri="{FF2B5EF4-FFF2-40B4-BE49-F238E27FC236}">
                <a16:creationId xmlns:a16="http://schemas.microsoft.com/office/drawing/2014/main" id="{B28641B1-3D5D-E3CF-FD7B-9E93D9923F7E}"/>
              </a:ext>
            </a:extLst>
          </p:cNvPr>
          <p:cNvSpPr/>
          <p:nvPr/>
        </p:nvSpPr>
        <p:spPr>
          <a:xfrm>
            <a:off x="1779303" y="419143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1" name="Oval 39980">
            <a:extLst>
              <a:ext uri="{FF2B5EF4-FFF2-40B4-BE49-F238E27FC236}">
                <a16:creationId xmlns:a16="http://schemas.microsoft.com/office/drawing/2014/main" id="{1A4B53DF-CAA5-6243-8FAE-54F000572BF8}"/>
              </a:ext>
            </a:extLst>
          </p:cNvPr>
          <p:cNvSpPr/>
          <p:nvPr/>
        </p:nvSpPr>
        <p:spPr>
          <a:xfrm>
            <a:off x="1779304" y="41078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8" name="Oval 39997">
            <a:extLst>
              <a:ext uri="{FF2B5EF4-FFF2-40B4-BE49-F238E27FC236}">
                <a16:creationId xmlns:a16="http://schemas.microsoft.com/office/drawing/2014/main" id="{5214C496-EA72-EFAE-E7BB-6DA6AC84E23F}"/>
              </a:ext>
            </a:extLst>
          </p:cNvPr>
          <p:cNvSpPr/>
          <p:nvPr/>
        </p:nvSpPr>
        <p:spPr>
          <a:xfrm>
            <a:off x="1856549" y="41078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5" name="Oval 40014">
            <a:extLst>
              <a:ext uri="{FF2B5EF4-FFF2-40B4-BE49-F238E27FC236}">
                <a16:creationId xmlns:a16="http://schemas.microsoft.com/office/drawing/2014/main" id="{1737AA83-637C-0CE6-DB4E-D39C4D9A3CBE}"/>
              </a:ext>
            </a:extLst>
          </p:cNvPr>
          <p:cNvSpPr/>
          <p:nvPr/>
        </p:nvSpPr>
        <p:spPr>
          <a:xfrm>
            <a:off x="1598452" y="391416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2" name="Oval 40031">
            <a:extLst>
              <a:ext uri="{FF2B5EF4-FFF2-40B4-BE49-F238E27FC236}">
                <a16:creationId xmlns:a16="http://schemas.microsoft.com/office/drawing/2014/main" id="{B514717B-3C11-B37F-FC4A-A5A7B376F4EC}"/>
              </a:ext>
            </a:extLst>
          </p:cNvPr>
          <p:cNvSpPr/>
          <p:nvPr/>
        </p:nvSpPr>
        <p:spPr>
          <a:xfrm>
            <a:off x="2065974" y="40225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6" name="Oval 40065">
            <a:extLst>
              <a:ext uri="{FF2B5EF4-FFF2-40B4-BE49-F238E27FC236}">
                <a16:creationId xmlns:a16="http://schemas.microsoft.com/office/drawing/2014/main" id="{D11713CE-8EA1-D9FA-1FEF-3CBAF4A5455E}"/>
              </a:ext>
            </a:extLst>
          </p:cNvPr>
          <p:cNvSpPr/>
          <p:nvPr/>
        </p:nvSpPr>
        <p:spPr>
          <a:xfrm>
            <a:off x="1312702" y="363794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3" name="Oval 40082">
            <a:extLst>
              <a:ext uri="{FF2B5EF4-FFF2-40B4-BE49-F238E27FC236}">
                <a16:creationId xmlns:a16="http://schemas.microsoft.com/office/drawing/2014/main" id="{1C41F1C7-468C-BB00-3F68-6A81D957AAB8}"/>
              </a:ext>
            </a:extLst>
          </p:cNvPr>
          <p:cNvSpPr/>
          <p:nvPr/>
        </p:nvSpPr>
        <p:spPr>
          <a:xfrm>
            <a:off x="3496286" y="416563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0" name="Oval 40099">
            <a:extLst>
              <a:ext uri="{FF2B5EF4-FFF2-40B4-BE49-F238E27FC236}">
                <a16:creationId xmlns:a16="http://schemas.microsoft.com/office/drawing/2014/main" id="{EB33E56B-3B0F-B899-3D12-E7008DD4B12C}"/>
              </a:ext>
            </a:extLst>
          </p:cNvPr>
          <p:cNvSpPr/>
          <p:nvPr/>
        </p:nvSpPr>
        <p:spPr>
          <a:xfrm>
            <a:off x="3432375" y="416563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7" name="Oval 40116">
            <a:extLst>
              <a:ext uri="{FF2B5EF4-FFF2-40B4-BE49-F238E27FC236}">
                <a16:creationId xmlns:a16="http://schemas.microsoft.com/office/drawing/2014/main" id="{0EB7DC87-D586-00E6-3D2B-B592F165D0E2}"/>
              </a:ext>
            </a:extLst>
          </p:cNvPr>
          <p:cNvSpPr/>
          <p:nvPr/>
        </p:nvSpPr>
        <p:spPr>
          <a:xfrm>
            <a:off x="3432376" y="40820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4" name="Oval 40133">
            <a:extLst>
              <a:ext uri="{FF2B5EF4-FFF2-40B4-BE49-F238E27FC236}">
                <a16:creationId xmlns:a16="http://schemas.microsoft.com/office/drawing/2014/main" id="{237D9F3C-5A63-AFDC-C7FA-09FE841A03B4}"/>
              </a:ext>
            </a:extLst>
          </p:cNvPr>
          <p:cNvSpPr/>
          <p:nvPr/>
        </p:nvSpPr>
        <p:spPr>
          <a:xfrm>
            <a:off x="3509621" y="40820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1" name="Oval 40150">
            <a:extLst>
              <a:ext uri="{FF2B5EF4-FFF2-40B4-BE49-F238E27FC236}">
                <a16:creationId xmlns:a16="http://schemas.microsoft.com/office/drawing/2014/main" id="{00D4D463-ACAA-590B-9364-5B82D5F2A335}"/>
              </a:ext>
            </a:extLst>
          </p:cNvPr>
          <p:cNvSpPr/>
          <p:nvPr/>
        </p:nvSpPr>
        <p:spPr>
          <a:xfrm>
            <a:off x="3251524" y="388835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5" name="Oval 40184">
            <a:extLst>
              <a:ext uri="{FF2B5EF4-FFF2-40B4-BE49-F238E27FC236}">
                <a16:creationId xmlns:a16="http://schemas.microsoft.com/office/drawing/2014/main" id="{BF681410-E1F9-6762-B0D8-566CF152953B}"/>
              </a:ext>
            </a:extLst>
          </p:cNvPr>
          <p:cNvSpPr/>
          <p:nvPr/>
        </p:nvSpPr>
        <p:spPr>
          <a:xfrm>
            <a:off x="3240094" y="4272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2" name="Oval 40201">
            <a:extLst>
              <a:ext uri="{FF2B5EF4-FFF2-40B4-BE49-F238E27FC236}">
                <a16:creationId xmlns:a16="http://schemas.microsoft.com/office/drawing/2014/main" id="{EE171379-222F-D78D-711C-9D8A58E104B0}"/>
              </a:ext>
            </a:extLst>
          </p:cNvPr>
          <p:cNvSpPr/>
          <p:nvPr/>
        </p:nvSpPr>
        <p:spPr>
          <a:xfrm>
            <a:off x="2965774"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3" name="Oval 40202">
            <a:extLst>
              <a:ext uri="{FF2B5EF4-FFF2-40B4-BE49-F238E27FC236}">
                <a16:creationId xmlns:a16="http://schemas.microsoft.com/office/drawing/2014/main" id="{69339EA0-B1E3-93EF-2AC4-15FCBF450796}"/>
              </a:ext>
            </a:extLst>
          </p:cNvPr>
          <p:cNvSpPr/>
          <p:nvPr/>
        </p:nvSpPr>
        <p:spPr>
          <a:xfrm>
            <a:off x="5014815" y="417091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4" name="Oval 40203">
            <a:extLst>
              <a:ext uri="{FF2B5EF4-FFF2-40B4-BE49-F238E27FC236}">
                <a16:creationId xmlns:a16="http://schemas.microsoft.com/office/drawing/2014/main" id="{B4E81FF0-70AF-315C-4B52-D1E55097CA01}"/>
              </a:ext>
            </a:extLst>
          </p:cNvPr>
          <p:cNvSpPr/>
          <p:nvPr/>
        </p:nvSpPr>
        <p:spPr>
          <a:xfrm>
            <a:off x="4950904" y="417091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5" name="Oval 40204">
            <a:extLst>
              <a:ext uri="{FF2B5EF4-FFF2-40B4-BE49-F238E27FC236}">
                <a16:creationId xmlns:a16="http://schemas.microsoft.com/office/drawing/2014/main" id="{16F790DA-1BFC-61FA-4AD0-DD8459E1B051}"/>
              </a:ext>
            </a:extLst>
          </p:cNvPr>
          <p:cNvSpPr/>
          <p:nvPr/>
        </p:nvSpPr>
        <p:spPr>
          <a:xfrm>
            <a:off x="4950905" y="408733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6" name="Oval 40205">
            <a:extLst>
              <a:ext uri="{FF2B5EF4-FFF2-40B4-BE49-F238E27FC236}">
                <a16:creationId xmlns:a16="http://schemas.microsoft.com/office/drawing/2014/main" id="{DAD61308-E32F-94DD-F8B2-BC7F28077AAF}"/>
              </a:ext>
            </a:extLst>
          </p:cNvPr>
          <p:cNvSpPr/>
          <p:nvPr/>
        </p:nvSpPr>
        <p:spPr>
          <a:xfrm>
            <a:off x="5028150" y="408733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7" name="Oval 40206">
            <a:extLst>
              <a:ext uri="{FF2B5EF4-FFF2-40B4-BE49-F238E27FC236}">
                <a16:creationId xmlns:a16="http://schemas.microsoft.com/office/drawing/2014/main" id="{7926EDB2-F791-5FFF-4843-DE66722A20FB}"/>
              </a:ext>
            </a:extLst>
          </p:cNvPr>
          <p:cNvSpPr/>
          <p:nvPr/>
        </p:nvSpPr>
        <p:spPr>
          <a:xfrm>
            <a:off x="4770053" y="389364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9" name="Oval 40208">
            <a:extLst>
              <a:ext uri="{FF2B5EF4-FFF2-40B4-BE49-F238E27FC236}">
                <a16:creationId xmlns:a16="http://schemas.microsoft.com/office/drawing/2014/main" id="{2F9B3452-9CFE-55BC-8296-CBFA2FD7B3A6}"/>
              </a:ext>
            </a:extLst>
          </p:cNvPr>
          <p:cNvSpPr/>
          <p:nvPr/>
        </p:nvSpPr>
        <p:spPr>
          <a:xfrm>
            <a:off x="4758623" y="42782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0" name="Oval 40209">
            <a:extLst>
              <a:ext uri="{FF2B5EF4-FFF2-40B4-BE49-F238E27FC236}">
                <a16:creationId xmlns:a16="http://schemas.microsoft.com/office/drawing/2014/main" id="{DE755393-F4D9-B6C9-54A2-A641E1FC64F2}"/>
              </a:ext>
            </a:extLst>
          </p:cNvPr>
          <p:cNvSpPr/>
          <p:nvPr/>
        </p:nvSpPr>
        <p:spPr>
          <a:xfrm>
            <a:off x="4494533" y="358593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1" name="Oval 40210">
            <a:extLst>
              <a:ext uri="{FF2B5EF4-FFF2-40B4-BE49-F238E27FC236}">
                <a16:creationId xmlns:a16="http://schemas.microsoft.com/office/drawing/2014/main" id="{7B397F1E-346F-3423-55BA-F806F99AC2B9}"/>
              </a:ext>
            </a:extLst>
          </p:cNvPr>
          <p:cNvSpPr/>
          <p:nvPr/>
        </p:nvSpPr>
        <p:spPr>
          <a:xfrm>
            <a:off x="1861166" y="566266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2" name="Oval 40211">
            <a:extLst>
              <a:ext uri="{FF2B5EF4-FFF2-40B4-BE49-F238E27FC236}">
                <a16:creationId xmlns:a16="http://schemas.microsoft.com/office/drawing/2014/main" id="{42E6B89E-3FFC-94F5-6679-B36532D0EA49}"/>
              </a:ext>
            </a:extLst>
          </p:cNvPr>
          <p:cNvSpPr/>
          <p:nvPr/>
        </p:nvSpPr>
        <p:spPr>
          <a:xfrm>
            <a:off x="1797255" y="566266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3" name="Oval 40212">
            <a:extLst>
              <a:ext uri="{FF2B5EF4-FFF2-40B4-BE49-F238E27FC236}">
                <a16:creationId xmlns:a16="http://schemas.microsoft.com/office/drawing/2014/main" id="{526C6C03-0A3B-ADF3-3762-86C90B21089E}"/>
              </a:ext>
            </a:extLst>
          </p:cNvPr>
          <p:cNvSpPr/>
          <p:nvPr/>
        </p:nvSpPr>
        <p:spPr>
          <a:xfrm>
            <a:off x="1797256" y="557909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4" name="Oval 40213">
            <a:extLst>
              <a:ext uri="{FF2B5EF4-FFF2-40B4-BE49-F238E27FC236}">
                <a16:creationId xmlns:a16="http://schemas.microsoft.com/office/drawing/2014/main" id="{B766AA0D-5164-8B7D-812A-9E148C234DF4}"/>
              </a:ext>
            </a:extLst>
          </p:cNvPr>
          <p:cNvSpPr/>
          <p:nvPr/>
        </p:nvSpPr>
        <p:spPr>
          <a:xfrm>
            <a:off x="1874501" y="557909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5" name="Oval 40214">
            <a:extLst>
              <a:ext uri="{FF2B5EF4-FFF2-40B4-BE49-F238E27FC236}">
                <a16:creationId xmlns:a16="http://schemas.microsoft.com/office/drawing/2014/main" id="{59B1C1D9-B8A0-309C-95D0-CC8756EF45DB}"/>
              </a:ext>
            </a:extLst>
          </p:cNvPr>
          <p:cNvSpPr/>
          <p:nvPr/>
        </p:nvSpPr>
        <p:spPr>
          <a:xfrm>
            <a:off x="1616404" y="5385398"/>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6" name="Oval 40215">
            <a:extLst>
              <a:ext uri="{FF2B5EF4-FFF2-40B4-BE49-F238E27FC236}">
                <a16:creationId xmlns:a16="http://schemas.microsoft.com/office/drawing/2014/main" id="{25A5BD32-E695-FA5F-214F-FC68E07F8C63}"/>
              </a:ext>
            </a:extLst>
          </p:cNvPr>
          <p:cNvSpPr/>
          <p:nvPr/>
        </p:nvSpPr>
        <p:spPr>
          <a:xfrm>
            <a:off x="814671" y="46912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7" name="Oval 40216">
            <a:extLst>
              <a:ext uri="{FF2B5EF4-FFF2-40B4-BE49-F238E27FC236}">
                <a16:creationId xmlns:a16="http://schemas.microsoft.com/office/drawing/2014/main" id="{F7EDD769-B333-3A3B-1080-31AE5B83ED82}"/>
              </a:ext>
            </a:extLst>
          </p:cNvPr>
          <p:cNvSpPr/>
          <p:nvPr/>
        </p:nvSpPr>
        <p:spPr>
          <a:xfrm>
            <a:off x="1604974" y="57700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8" name="Oval 40217">
            <a:extLst>
              <a:ext uri="{FF2B5EF4-FFF2-40B4-BE49-F238E27FC236}">
                <a16:creationId xmlns:a16="http://schemas.microsoft.com/office/drawing/2014/main" id="{FFC1A6AB-CBF4-2B57-F341-77210FEA78BF}"/>
              </a:ext>
            </a:extLst>
          </p:cNvPr>
          <p:cNvSpPr/>
          <p:nvPr/>
        </p:nvSpPr>
        <p:spPr>
          <a:xfrm>
            <a:off x="1330654" y="510917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19" name="Oval 40218">
            <a:extLst>
              <a:ext uri="{FF2B5EF4-FFF2-40B4-BE49-F238E27FC236}">
                <a16:creationId xmlns:a16="http://schemas.microsoft.com/office/drawing/2014/main" id="{27D42459-AE2A-D8EE-855A-02B96E0C0DB8}"/>
              </a:ext>
            </a:extLst>
          </p:cNvPr>
          <p:cNvSpPr/>
          <p:nvPr/>
        </p:nvSpPr>
        <p:spPr>
          <a:xfrm>
            <a:off x="3514238" y="563686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0" name="Oval 40219">
            <a:extLst>
              <a:ext uri="{FF2B5EF4-FFF2-40B4-BE49-F238E27FC236}">
                <a16:creationId xmlns:a16="http://schemas.microsoft.com/office/drawing/2014/main" id="{1AF43C98-6CAF-F6DA-4C7F-5D8D4C5295BE}"/>
              </a:ext>
            </a:extLst>
          </p:cNvPr>
          <p:cNvSpPr/>
          <p:nvPr/>
        </p:nvSpPr>
        <p:spPr>
          <a:xfrm>
            <a:off x="3450327" y="563686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1" name="Oval 40220">
            <a:extLst>
              <a:ext uri="{FF2B5EF4-FFF2-40B4-BE49-F238E27FC236}">
                <a16:creationId xmlns:a16="http://schemas.microsoft.com/office/drawing/2014/main" id="{789BFC61-C542-8AA0-3F4A-48DB12E94FBE}"/>
              </a:ext>
            </a:extLst>
          </p:cNvPr>
          <p:cNvSpPr/>
          <p:nvPr/>
        </p:nvSpPr>
        <p:spPr>
          <a:xfrm>
            <a:off x="3450328" y="555328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2" name="Oval 40221">
            <a:extLst>
              <a:ext uri="{FF2B5EF4-FFF2-40B4-BE49-F238E27FC236}">
                <a16:creationId xmlns:a16="http://schemas.microsoft.com/office/drawing/2014/main" id="{C4810CC7-FC5E-FF0F-7DBD-38D1ACD5FEF3}"/>
              </a:ext>
            </a:extLst>
          </p:cNvPr>
          <p:cNvSpPr/>
          <p:nvPr/>
        </p:nvSpPr>
        <p:spPr>
          <a:xfrm>
            <a:off x="3527573" y="555328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3" name="Oval 40222">
            <a:extLst>
              <a:ext uri="{FF2B5EF4-FFF2-40B4-BE49-F238E27FC236}">
                <a16:creationId xmlns:a16="http://schemas.microsoft.com/office/drawing/2014/main" id="{5F9CC44A-58FB-035C-A4B7-11247959C140}"/>
              </a:ext>
            </a:extLst>
          </p:cNvPr>
          <p:cNvSpPr/>
          <p:nvPr/>
        </p:nvSpPr>
        <p:spPr>
          <a:xfrm>
            <a:off x="3269476" y="535959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4" name="Oval 40223">
            <a:extLst>
              <a:ext uri="{FF2B5EF4-FFF2-40B4-BE49-F238E27FC236}">
                <a16:creationId xmlns:a16="http://schemas.microsoft.com/office/drawing/2014/main" id="{DB8E7C92-51FF-2849-FE2E-7F4DCC74C32B}"/>
              </a:ext>
            </a:extLst>
          </p:cNvPr>
          <p:cNvSpPr/>
          <p:nvPr/>
        </p:nvSpPr>
        <p:spPr>
          <a:xfrm>
            <a:off x="3736998" y="546799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5" name="Oval 40224">
            <a:extLst>
              <a:ext uri="{FF2B5EF4-FFF2-40B4-BE49-F238E27FC236}">
                <a16:creationId xmlns:a16="http://schemas.microsoft.com/office/drawing/2014/main" id="{6AA306DC-0120-899E-E3D0-92C6F9496B73}"/>
              </a:ext>
            </a:extLst>
          </p:cNvPr>
          <p:cNvSpPr/>
          <p:nvPr/>
        </p:nvSpPr>
        <p:spPr>
          <a:xfrm>
            <a:off x="3258046" y="57442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6" name="Oval 40225">
            <a:extLst>
              <a:ext uri="{FF2B5EF4-FFF2-40B4-BE49-F238E27FC236}">
                <a16:creationId xmlns:a16="http://schemas.microsoft.com/office/drawing/2014/main" id="{D915BE07-298E-7F28-BB11-62C114FA4856}"/>
              </a:ext>
            </a:extLst>
          </p:cNvPr>
          <p:cNvSpPr/>
          <p:nvPr/>
        </p:nvSpPr>
        <p:spPr>
          <a:xfrm>
            <a:off x="2983726"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7" name="Oval 40226">
            <a:extLst>
              <a:ext uri="{FF2B5EF4-FFF2-40B4-BE49-F238E27FC236}">
                <a16:creationId xmlns:a16="http://schemas.microsoft.com/office/drawing/2014/main" id="{DD4332A2-13D0-80C2-9E16-E9FA7AE9284E}"/>
              </a:ext>
            </a:extLst>
          </p:cNvPr>
          <p:cNvSpPr/>
          <p:nvPr/>
        </p:nvSpPr>
        <p:spPr>
          <a:xfrm>
            <a:off x="5032767" y="564214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8" name="Oval 40227">
            <a:extLst>
              <a:ext uri="{FF2B5EF4-FFF2-40B4-BE49-F238E27FC236}">
                <a16:creationId xmlns:a16="http://schemas.microsoft.com/office/drawing/2014/main" id="{A7527E1B-5EC0-4384-2A76-6C048FBD2E3A}"/>
              </a:ext>
            </a:extLst>
          </p:cNvPr>
          <p:cNvSpPr/>
          <p:nvPr/>
        </p:nvSpPr>
        <p:spPr>
          <a:xfrm>
            <a:off x="4968856" y="564214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29" name="Oval 40228">
            <a:extLst>
              <a:ext uri="{FF2B5EF4-FFF2-40B4-BE49-F238E27FC236}">
                <a16:creationId xmlns:a16="http://schemas.microsoft.com/office/drawing/2014/main" id="{DA08BD92-A075-4140-68AB-EF87C4BF418F}"/>
              </a:ext>
            </a:extLst>
          </p:cNvPr>
          <p:cNvSpPr/>
          <p:nvPr/>
        </p:nvSpPr>
        <p:spPr>
          <a:xfrm>
            <a:off x="4968857" y="555857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0" name="Oval 40229">
            <a:extLst>
              <a:ext uri="{FF2B5EF4-FFF2-40B4-BE49-F238E27FC236}">
                <a16:creationId xmlns:a16="http://schemas.microsoft.com/office/drawing/2014/main" id="{63F7588E-E558-7C18-3A27-2809B01B6E2F}"/>
              </a:ext>
            </a:extLst>
          </p:cNvPr>
          <p:cNvSpPr/>
          <p:nvPr/>
        </p:nvSpPr>
        <p:spPr>
          <a:xfrm>
            <a:off x="5046102" y="555857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1" name="Oval 40230">
            <a:extLst>
              <a:ext uri="{FF2B5EF4-FFF2-40B4-BE49-F238E27FC236}">
                <a16:creationId xmlns:a16="http://schemas.microsoft.com/office/drawing/2014/main" id="{D05CE1DB-BA22-0E10-9130-8CE849AEBA19}"/>
              </a:ext>
            </a:extLst>
          </p:cNvPr>
          <p:cNvSpPr/>
          <p:nvPr/>
        </p:nvSpPr>
        <p:spPr>
          <a:xfrm>
            <a:off x="4788005" y="536487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2" name="Oval 40231">
            <a:extLst>
              <a:ext uri="{FF2B5EF4-FFF2-40B4-BE49-F238E27FC236}">
                <a16:creationId xmlns:a16="http://schemas.microsoft.com/office/drawing/2014/main" id="{1F217B12-05F7-D778-59E7-B956C73BE884}"/>
              </a:ext>
            </a:extLst>
          </p:cNvPr>
          <p:cNvSpPr/>
          <p:nvPr/>
        </p:nvSpPr>
        <p:spPr>
          <a:xfrm>
            <a:off x="3752477" y="420045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3" name="Oval 40232">
            <a:extLst>
              <a:ext uri="{FF2B5EF4-FFF2-40B4-BE49-F238E27FC236}">
                <a16:creationId xmlns:a16="http://schemas.microsoft.com/office/drawing/2014/main" id="{4DFCE0B1-BEB9-473E-8194-7963604BA025}"/>
              </a:ext>
            </a:extLst>
          </p:cNvPr>
          <p:cNvSpPr/>
          <p:nvPr/>
        </p:nvSpPr>
        <p:spPr>
          <a:xfrm>
            <a:off x="4776575" y="574950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4" name="Oval 40233">
            <a:extLst>
              <a:ext uri="{FF2B5EF4-FFF2-40B4-BE49-F238E27FC236}">
                <a16:creationId xmlns:a16="http://schemas.microsoft.com/office/drawing/2014/main" id="{F1CB3ABC-CCA0-DFC1-DEFC-8C2650FE3021}"/>
              </a:ext>
            </a:extLst>
          </p:cNvPr>
          <p:cNvSpPr/>
          <p:nvPr/>
        </p:nvSpPr>
        <p:spPr>
          <a:xfrm>
            <a:off x="4512485" y="5057165"/>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5" name="Oval 40234">
            <a:extLst>
              <a:ext uri="{FF2B5EF4-FFF2-40B4-BE49-F238E27FC236}">
                <a16:creationId xmlns:a16="http://schemas.microsoft.com/office/drawing/2014/main" id="{FEDEC4DD-C903-E39F-9548-60E41F12C0A3}"/>
              </a:ext>
            </a:extLst>
          </p:cNvPr>
          <p:cNvSpPr/>
          <p:nvPr/>
        </p:nvSpPr>
        <p:spPr>
          <a:xfrm>
            <a:off x="6700576" y="421764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6" name="Oval 40235">
            <a:extLst>
              <a:ext uri="{FF2B5EF4-FFF2-40B4-BE49-F238E27FC236}">
                <a16:creationId xmlns:a16="http://schemas.microsoft.com/office/drawing/2014/main" id="{AFD003C2-AA2A-AB95-03E0-2A164F4279F4}"/>
              </a:ext>
            </a:extLst>
          </p:cNvPr>
          <p:cNvSpPr/>
          <p:nvPr/>
        </p:nvSpPr>
        <p:spPr>
          <a:xfrm>
            <a:off x="6636665" y="421764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7" name="Oval 40236">
            <a:extLst>
              <a:ext uri="{FF2B5EF4-FFF2-40B4-BE49-F238E27FC236}">
                <a16:creationId xmlns:a16="http://schemas.microsoft.com/office/drawing/2014/main" id="{5BCF28D9-B66A-2BF7-34A2-4E0851075C19}"/>
              </a:ext>
            </a:extLst>
          </p:cNvPr>
          <p:cNvSpPr/>
          <p:nvPr/>
        </p:nvSpPr>
        <p:spPr>
          <a:xfrm>
            <a:off x="6636666" y="413406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8" name="Oval 40237">
            <a:extLst>
              <a:ext uri="{FF2B5EF4-FFF2-40B4-BE49-F238E27FC236}">
                <a16:creationId xmlns:a16="http://schemas.microsoft.com/office/drawing/2014/main" id="{C9E4EBA3-FD1E-8444-E59D-D599F84556C3}"/>
              </a:ext>
            </a:extLst>
          </p:cNvPr>
          <p:cNvSpPr/>
          <p:nvPr/>
        </p:nvSpPr>
        <p:spPr>
          <a:xfrm>
            <a:off x="6713911" y="413406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39" name="Oval 40238">
            <a:extLst>
              <a:ext uri="{FF2B5EF4-FFF2-40B4-BE49-F238E27FC236}">
                <a16:creationId xmlns:a16="http://schemas.microsoft.com/office/drawing/2014/main" id="{AFD95C17-B888-C002-6AC0-2E032A47C858}"/>
              </a:ext>
            </a:extLst>
          </p:cNvPr>
          <p:cNvSpPr/>
          <p:nvPr/>
        </p:nvSpPr>
        <p:spPr>
          <a:xfrm>
            <a:off x="6455814" y="394036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0" name="Oval 40239">
            <a:extLst>
              <a:ext uri="{FF2B5EF4-FFF2-40B4-BE49-F238E27FC236}">
                <a16:creationId xmlns:a16="http://schemas.microsoft.com/office/drawing/2014/main" id="{E4553AB1-6094-81C0-6567-460BFD16B275}"/>
              </a:ext>
            </a:extLst>
          </p:cNvPr>
          <p:cNvSpPr/>
          <p:nvPr/>
        </p:nvSpPr>
        <p:spPr>
          <a:xfrm>
            <a:off x="6923336" y="4048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1" name="Oval 40240">
            <a:extLst>
              <a:ext uri="{FF2B5EF4-FFF2-40B4-BE49-F238E27FC236}">
                <a16:creationId xmlns:a16="http://schemas.microsoft.com/office/drawing/2014/main" id="{15C7E701-70EA-BBC6-AF4A-778642B78EB7}"/>
              </a:ext>
            </a:extLst>
          </p:cNvPr>
          <p:cNvSpPr/>
          <p:nvPr/>
        </p:nvSpPr>
        <p:spPr>
          <a:xfrm>
            <a:off x="6444384" y="4324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2" name="Oval 40241">
            <a:extLst>
              <a:ext uri="{FF2B5EF4-FFF2-40B4-BE49-F238E27FC236}">
                <a16:creationId xmlns:a16="http://schemas.microsoft.com/office/drawing/2014/main" id="{A401FE74-422C-CD3F-EF7B-87DFF4E4E4B9}"/>
              </a:ext>
            </a:extLst>
          </p:cNvPr>
          <p:cNvSpPr/>
          <p:nvPr/>
        </p:nvSpPr>
        <p:spPr>
          <a:xfrm>
            <a:off x="6170064" y="366414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3" name="Oval 40242">
            <a:extLst>
              <a:ext uri="{FF2B5EF4-FFF2-40B4-BE49-F238E27FC236}">
                <a16:creationId xmlns:a16="http://schemas.microsoft.com/office/drawing/2014/main" id="{14EBC7EE-7D1E-1D1F-E9D0-252E6FB830DA}"/>
              </a:ext>
            </a:extLst>
          </p:cNvPr>
          <p:cNvSpPr/>
          <p:nvPr/>
        </p:nvSpPr>
        <p:spPr>
          <a:xfrm>
            <a:off x="8353648" y="419183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4" name="Oval 40243">
            <a:extLst>
              <a:ext uri="{FF2B5EF4-FFF2-40B4-BE49-F238E27FC236}">
                <a16:creationId xmlns:a16="http://schemas.microsoft.com/office/drawing/2014/main" id="{C2FE4796-78E5-53C4-C040-6E4547C38CBC}"/>
              </a:ext>
            </a:extLst>
          </p:cNvPr>
          <p:cNvSpPr/>
          <p:nvPr/>
        </p:nvSpPr>
        <p:spPr>
          <a:xfrm>
            <a:off x="8289737" y="419183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5" name="Oval 40244">
            <a:extLst>
              <a:ext uri="{FF2B5EF4-FFF2-40B4-BE49-F238E27FC236}">
                <a16:creationId xmlns:a16="http://schemas.microsoft.com/office/drawing/2014/main" id="{5DE58BC8-03C4-7E37-B15A-868774EBB871}"/>
              </a:ext>
            </a:extLst>
          </p:cNvPr>
          <p:cNvSpPr/>
          <p:nvPr/>
        </p:nvSpPr>
        <p:spPr>
          <a:xfrm>
            <a:off x="8289738" y="410825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6" name="Oval 40245">
            <a:extLst>
              <a:ext uri="{FF2B5EF4-FFF2-40B4-BE49-F238E27FC236}">
                <a16:creationId xmlns:a16="http://schemas.microsoft.com/office/drawing/2014/main" id="{7338404F-6B0B-60AB-39E5-FE5DB144FBBF}"/>
              </a:ext>
            </a:extLst>
          </p:cNvPr>
          <p:cNvSpPr/>
          <p:nvPr/>
        </p:nvSpPr>
        <p:spPr>
          <a:xfrm>
            <a:off x="8366983" y="410825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7" name="Oval 40246">
            <a:extLst>
              <a:ext uri="{FF2B5EF4-FFF2-40B4-BE49-F238E27FC236}">
                <a16:creationId xmlns:a16="http://schemas.microsoft.com/office/drawing/2014/main" id="{F9A81A2A-660F-F324-2F0D-59359F104AD4}"/>
              </a:ext>
            </a:extLst>
          </p:cNvPr>
          <p:cNvSpPr/>
          <p:nvPr/>
        </p:nvSpPr>
        <p:spPr>
          <a:xfrm>
            <a:off x="8108886" y="391456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48" name="Oval 40247">
            <a:extLst>
              <a:ext uri="{FF2B5EF4-FFF2-40B4-BE49-F238E27FC236}">
                <a16:creationId xmlns:a16="http://schemas.microsoft.com/office/drawing/2014/main" id="{F9B993CD-DBB4-1B72-9945-E24E925DF305}"/>
              </a:ext>
            </a:extLst>
          </p:cNvPr>
          <p:cNvSpPr/>
          <p:nvPr/>
        </p:nvSpPr>
        <p:spPr>
          <a:xfrm>
            <a:off x="8576408" y="402296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0" name="Oval 40249">
            <a:extLst>
              <a:ext uri="{FF2B5EF4-FFF2-40B4-BE49-F238E27FC236}">
                <a16:creationId xmlns:a16="http://schemas.microsoft.com/office/drawing/2014/main" id="{8B5B0C50-6098-4FAB-19AA-7195D2371100}"/>
              </a:ext>
            </a:extLst>
          </p:cNvPr>
          <p:cNvSpPr/>
          <p:nvPr/>
        </p:nvSpPr>
        <p:spPr>
          <a:xfrm>
            <a:off x="7823136" y="363834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1" name="Oval 40250">
            <a:extLst>
              <a:ext uri="{FF2B5EF4-FFF2-40B4-BE49-F238E27FC236}">
                <a16:creationId xmlns:a16="http://schemas.microsoft.com/office/drawing/2014/main" id="{AEB99839-0987-9884-4F13-CEA91C8BEA4F}"/>
              </a:ext>
            </a:extLst>
          </p:cNvPr>
          <p:cNvSpPr/>
          <p:nvPr/>
        </p:nvSpPr>
        <p:spPr>
          <a:xfrm>
            <a:off x="9872177" y="41971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2" name="Oval 40251">
            <a:extLst>
              <a:ext uri="{FF2B5EF4-FFF2-40B4-BE49-F238E27FC236}">
                <a16:creationId xmlns:a16="http://schemas.microsoft.com/office/drawing/2014/main" id="{3C3A62D8-DB20-FBEB-241D-226BD332000A}"/>
              </a:ext>
            </a:extLst>
          </p:cNvPr>
          <p:cNvSpPr/>
          <p:nvPr/>
        </p:nvSpPr>
        <p:spPr>
          <a:xfrm>
            <a:off x="9808266" y="41971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3" name="Oval 40252">
            <a:extLst>
              <a:ext uri="{FF2B5EF4-FFF2-40B4-BE49-F238E27FC236}">
                <a16:creationId xmlns:a16="http://schemas.microsoft.com/office/drawing/2014/main" id="{2296AF75-230C-C2A1-46ED-02484A7D8993}"/>
              </a:ext>
            </a:extLst>
          </p:cNvPr>
          <p:cNvSpPr/>
          <p:nvPr/>
        </p:nvSpPr>
        <p:spPr>
          <a:xfrm>
            <a:off x="9808267" y="411354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4" name="Oval 40253">
            <a:extLst>
              <a:ext uri="{FF2B5EF4-FFF2-40B4-BE49-F238E27FC236}">
                <a16:creationId xmlns:a16="http://schemas.microsoft.com/office/drawing/2014/main" id="{58231628-723A-A991-5D82-E25618A57FD5}"/>
              </a:ext>
            </a:extLst>
          </p:cNvPr>
          <p:cNvSpPr/>
          <p:nvPr/>
        </p:nvSpPr>
        <p:spPr>
          <a:xfrm>
            <a:off x="9885512" y="411354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5" name="Oval 40254">
            <a:extLst>
              <a:ext uri="{FF2B5EF4-FFF2-40B4-BE49-F238E27FC236}">
                <a16:creationId xmlns:a16="http://schemas.microsoft.com/office/drawing/2014/main" id="{5D6B3166-A763-464F-1657-A46C1CC758E8}"/>
              </a:ext>
            </a:extLst>
          </p:cNvPr>
          <p:cNvSpPr/>
          <p:nvPr/>
        </p:nvSpPr>
        <p:spPr>
          <a:xfrm>
            <a:off x="9627415" y="391984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6" name="Oval 40255">
            <a:extLst>
              <a:ext uri="{FF2B5EF4-FFF2-40B4-BE49-F238E27FC236}">
                <a16:creationId xmlns:a16="http://schemas.microsoft.com/office/drawing/2014/main" id="{9D75827A-85FB-C059-7B21-F461723F4CC4}"/>
              </a:ext>
            </a:extLst>
          </p:cNvPr>
          <p:cNvSpPr/>
          <p:nvPr/>
        </p:nvSpPr>
        <p:spPr>
          <a:xfrm>
            <a:off x="10094937" y="40282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7" name="Oval 40256">
            <a:extLst>
              <a:ext uri="{FF2B5EF4-FFF2-40B4-BE49-F238E27FC236}">
                <a16:creationId xmlns:a16="http://schemas.microsoft.com/office/drawing/2014/main" id="{C58F7C3B-952E-C408-58E3-CB1A5968F7D8}"/>
              </a:ext>
            </a:extLst>
          </p:cNvPr>
          <p:cNvSpPr/>
          <p:nvPr/>
        </p:nvSpPr>
        <p:spPr>
          <a:xfrm>
            <a:off x="8635101" y="55699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8" name="Oval 40257">
            <a:extLst>
              <a:ext uri="{FF2B5EF4-FFF2-40B4-BE49-F238E27FC236}">
                <a16:creationId xmlns:a16="http://schemas.microsoft.com/office/drawing/2014/main" id="{B5323FAF-5A10-9A5C-67C4-A12B3E9E8A7D}"/>
              </a:ext>
            </a:extLst>
          </p:cNvPr>
          <p:cNvSpPr/>
          <p:nvPr/>
        </p:nvSpPr>
        <p:spPr>
          <a:xfrm>
            <a:off x="9351895" y="361213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59" name="Oval 40258">
            <a:extLst>
              <a:ext uri="{FF2B5EF4-FFF2-40B4-BE49-F238E27FC236}">
                <a16:creationId xmlns:a16="http://schemas.microsoft.com/office/drawing/2014/main" id="{674BACEB-950D-C00A-2A62-51235D191116}"/>
              </a:ext>
            </a:extLst>
          </p:cNvPr>
          <p:cNvSpPr/>
          <p:nvPr/>
        </p:nvSpPr>
        <p:spPr>
          <a:xfrm>
            <a:off x="6718528" y="568887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0" name="Oval 40259">
            <a:extLst>
              <a:ext uri="{FF2B5EF4-FFF2-40B4-BE49-F238E27FC236}">
                <a16:creationId xmlns:a16="http://schemas.microsoft.com/office/drawing/2014/main" id="{EDC22A1A-78AE-4E69-469E-4D7361674F8C}"/>
              </a:ext>
            </a:extLst>
          </p:cNvPr>
          <p:cNvSpPr/>
          <p:nvPr/>
        </p:nvSpPr>
        <p:spPr>
          <a:xfrm>
            <a:off x="6654617" y="568887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1" name="Oval 40260">
            <a:extLst>
              <a:ext uri="{FF2B5EF4-FFF2-40B4-BE49-F238E27FC236}">
                <a16:creationId xmlns:a16="http://schemas.microsoft.com/office/drawing/2014/main" id="{A2E93878-5A6F-1174-D8B8-DC17455BAA6C}"/>
              </a:ext>
            </a:extLst>
          </p:cNvPr>
          <p:cNvSpPr/>
          <p:nvPr/>
        </p:nvSpPr>
        <p:spPr>
          <a:xfrm>
            <a:off x="6654618" y="560529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2" name="Oval 40261">
            <a:extLst>
              <a:ext uri="{FF2B5EF4-FFF2-40B4-BE49-F238E27FC236}">
                <a16:creationId xmlns:a16="http://schemas.microsoft.com/office/drawing/2014/main" id="{D17123F8-C640-B1D6-ECD2-CD118E49C0A0}"/>
              </a:ext>
            </a:extLst>
          </p:cNvPr>
          <p:cNvSpPr/>
          <p:nvPr/>
        </p:nvSpPr>
        <p:spPr>
          <a:xfrm>
            <a:off x="6731863" y="560529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3" name="Oval 40262">
            <a:extLst>
              <a:ext uri="{FF2B5EF4-FFF2-40B4-BE49-F238E27FC236}">
                <a16:creationId xmlns:a16="http://schemas.microsoft.com/office/drawing/2014/main" id="{2DE99DF3-338C-AE10-921A-7A1AF6E62DB6}"/>
              </a:ext>
            </a:extLst>
          </p:cNvPr>
          <p:cNvSpPr/>
          <p:nvPr/>
        </p:nvSpPr>
        <p:spPr>
          <a:xfrm>
            <a:off x="6473766" y="541160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4" name="Oval 40263">
            <a:extLst>
              <a:ext uri="{FF2B5EF4-FFF2-40B4-BE49-F238E27FC236}">
                <a16:creationId xmlns:a16="http://schemas.microsoft.com/office/drawing/2014/main" id="{501BA58F-5E2D-BDB1-AFD9-26AFAE113657}"/>
              </a:ext>
            </a:extLst>
          </p:cNvPr>
          <p:cNvSpPr/>
          <p:nvPr/>
        </p:nvSpPr>
        <p:spPr>
          <a:xfrm>
            <a:off x="6941288" y="552000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6" name="Oval 40265">
            <a:extLst>
              <a:ext uri="{FF2B5EF4-FFF2-40B4-BE49-F238E27FC236}">
                <a16:creationId xmlns:a16="http://schemas.microsoft.com/office/drawing/2014/main" id="{CD1F83E4-64C3-19BF-FBDF-2A859DDA47DF}"/>
              </a:ext>
            </a:extLst>
          </p:cNvPr>
          <p:cNvSpPr/>
          <p:nvPr/>
        </p:nvSpPr>
        <p:spPr>
          <a:xfrm>
            <a:off x="6188016" y="513537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7" name="Oval 40266">
            <a:extLst>
              <a:ext uri="{FF2B5EF4-FFF2-40B4-BE49-F238E27FC236}">
                <a16:creationId xmlns:a16="http://schemas.microsoft.com/office/drawing/2014/main" id="{6C10146B-8852-5356-EC8A-0D182436F6F1}"/>
              </a:ext>
            </a:extLst>
          </p:cNvPr>
          <p:cNvSpPr/>
          <p:nvPr/>
        </p:nvSpPr>
        <p:spPr>
          <a:xfrm>
            <a:off x="8371600" y="56630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8" name="Oval 40267">
            <a:extLst>
              <a:ext uri="{FF2B5EF4-FFF2-40B4-BE49-F238E27FC236}">
                <a16:creationId xmlns:a16="http://schemas.microsoft.com/office/drawing/2014/main" id="{AE074968-7B64-6601-787A-81BBD728B9F3}"/>
              </a:ext>
            </a:extLst>
          </p:cNvPr>
          <p:cNvSpPr/>
          <p:nvPr/>
        </p:nvSpPr>
        <p:spPr>
          <a:xfrm>
            <a:off x="8307689" y="56630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69" name="Oval 40268">
            <a:extLst>
              <a:ext uri="{FF2B5EF4-FFF2-40B4-BE49-F238E27FC236}">
                <a16:creationId xmlns:a16="http://schemas.microsoft.com/office/drawing/2014/main" id="{99DB2213-58C0-15FF-0A27-4436166BEEDC}"/>
              </a:ext>
            </a:extLst>
          </p:cNvPr>
          <p:cNvSpPr/>
          <p:nvPr/>
        </p:nvSpPr>
        <p:spPr>
          <a:xfrm>
            <a:off x="8307690" y="557949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0" name="Oval 40269">
            <a:extLst>
              <a:ext uri="{FF2B5EF4-FFF2-40B4-BE49-F238E27FC236}">
                <a16:creationId xmlns:a16="http://schemas.microsoft.com/office/drawing/2014/main" id="{FC3C29DB-9409-C4D2-4E81-6532E318D27C}"/>
              </a:ext>
            </a:extLst>
          </p:cNvPr>
          <p:cNvSpPr/>
          <p:nvPr/>
        </p:nvSpPr>
        <p:spPr>
          <a:xfrm>
            <a:off x="8384935" y="557949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1" name="Oval 40270">
            <a:extLst>
              <a:ext uri="{FF2B5EF4-FFF2-40B4-BE49-F238E27FC236}">
                <a16:creationId xmlns:a16="http://schemas.microsoft.com/office/drawing/2014/main" id="{5F0366EB-8B8B-B8B8-56C2-F6ACA6B88070}"/>
              </a:ext>
            </a:extLst>
          </p:cNvPr>
          <p:cNvSpPr/>
          <p:nvPr/>
        </p:nvSpPr>
        <p:spPr>
          <a:xfrm>
            <a:off x="8126838" y="538579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2" name="Oval 40271">
            <a:extLst>
              <a:ext uri="{FF2B5EF4-FFF2-40B4-BE49-F238E27FC236}">
                <a16:creationId xmlns:a16="http://schemas.microsoft.com/office/drawing/2014/main" id="{AD936A67-E66F-5658-56F2-0FC3F5AEAF25}"/>
              </a:ext>
            </a:extLst>
          </p:cNvPr>
          <p:cNvSpPr/>
          <p:nvPr/>
        </p:nvSpPr>
        <p:spPr>
          <a:xfrm>
            <a:off x="6746055" y="589794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3" name="Oval 40272">
            <a:extLst>
              <a:ext uri="{FF2B5EF4-FFF2-40B4-BE49-F238E27FC236}">
                <a16:creationId xmlns:a16="http://schemas.microsoft.com/office/drawing/2014/main" id="{C41F806E-0ABF-1D87-108E-150D0A9CA5EC}"/>
              </a:ext>
            </a:extLst>
          </p:cNvPr>
          <p:cNvSpPr/>
          <p:nvPr/>
        </p:nvSpPr>
        <p:spPr>
          <a:xfrm>
            <a:off x="8115408" y="57704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4" name="Oval 40273">
            <a:extLst>
              <a:ext uri="{FF2B5EF4-FFF2-40B4-BE49-F238E27FC236}">
                <a16:creationId xmlns:a16="http://schemas.microsoft.com/office/drawing/2014/main" id="{67507086-ACB2-351A-ECCB-1728C3D94BB7}"/>
              </a:ext>
            </a:extLst>
          </p:cNvPr>
          <p:cNvSpPr/>
          <p:nvPr/>
        </p:nvSpPr>
        <p:spPr>
          <a:xfrm>
            <a:off x="7841088" y="510957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5" name="Oval 40274">
            <a:extLst>
              <a:ext uri="{FF2B5EF4-FFF2-40B4-BE49-F238E27FC236}">
                <a16:creationId xmlns:a16="http://schemas.microsoft.com/office/drawing/2014/main" id="{4E5AC516-1FF7-4A3B-9E5D-F329172B0EEA}"/>
              </a:ext>
            </a:extLst>
          </p:cNvPr>
          <p:cNvSpPr/>
          <p:nvPr/>
        </p:nvSpPr>
        <p:spPr>
          <a:xfrm>
            <a:off x="9890129" y="566835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6" name="Oval 40275">
            <a:extLst>
              <a:ext uri="{FF2B5EF4-FFF2-40B4-BE49-F238E27FC236}">
                <a16:creationId xmlns:a16="http://schemas.microsoft.com/office/drawing/2014/main" id="{A317E427-C514-6E31-EB80-5C2B9790686D}"/>
              </a:ext>
            </a:extLst>
          </p:cNvPr>
          <p:cNvSpPr/>
          <p:nvPr/>
        </p:nvSpPr>
        <p:spPr>
          <a:xfrm>
            <a:off x="9826218" y="566835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7" name="Oval 40276">
            <a:extLst>
              <a:ext uri="{FF2B5EF4-FFF2-40B4-BE49-F238E27FC236}">
                <a16:creationId xmlns:a16="http://schemas.microsoft.com/office/drawing/2014/main" id="{F87D07B4-0ADE-4DED-3868-8F0FD9B98B92}"/>
              </a:ext>
            </a:extLst>
          </p:cNvPr>
          <p:cNvSpPr/>
          <p:nvPr/>
        </p:nvSpPr>
        <p:spPr>
          <a:xfrm>
            <a:off x="9826219" y="558477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8" name="Oval 40277">
            <a:extLst>
              <a:ext uri="{FF2B5EF4-FFF2-40B4-BE49-F238E27FC236}">
                <a16:creationId xmlns:a16="http://schemas.microsoft.com/office/drawing/2014/main" id="{57598F97-AEFF-E6EA-6F46-1D471314BAFD}"/>
              </a:ext>
            </a:extLst>
          </p:cNvPr>
          <p:cNvSpPr/>
          <p:nvPr/>
        </p:nvSpPr>
        <p:spPr>
          <a:xfrm>
            <a:off x="9903464" y="558477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79" name="Oval 40278">
            <a:extLst>
              <a:ext uri="{FF2B5EF4-FFF2-40B4-BE49-F238E27FC236}">
                <a16:creationId xmlns:a16="http://schemas.microsoft.com/office/drawing/2014/main" id="{1AA6702A-EB70-09A3-0C0F-EAB7E482D8FC}"/>
              </a:ext>
            </a:extLst>
          </p:cNvPr>
          <p:cNvSpPr/>
          <p:nvPr/>
        </p:nvSpPr>
        <p:spPr>
          <a:xfrm>
            <a:off x="9645367" y="539108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0" name="Oval 40279">
            <a:extLst>
              <a:ext uri="{FF2B5EF4-FFF2-40B4-BE49-F238E27FC236}">
                <a16:creationId xmlns:a16="http://schemas.microsoft.com/office/drawing/2014/main" id="{E3486E08-2CC5-F0BF-C31D-73B87D82126D}"/>
              </a:ext>
            </a:extLst>
          </p:cNvPr>
          <p:cNvSpPr/>
          <p:nvPr/>
        </p:nvSpPr>
        <p:spPr>
          <a:xfrm>
            <a:off x="10112889" y="549948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1" name="Oval 40280">
            <a:extLst>
              <a:ext uri="{FF2B5EF4-FFF2-40B4-BE49-F238E27FC236}">
                <a16:creationId xmlns:a16="http://schemas.microsoft.com/office/drawing/2014/main" id="{5BBE317E-4EB0-60AC-D1AD-CFA079EB2E04}"/>
              </a:ext>
            </a:extLst>
          </p:cNvPr>
          <p:cNvSpPr/>
          <p:nvPr/>
        </p:nvSpPr>
        <p:spPr>
          <a:xfrm>
            <a:off x="9633937" y="57757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82" name="Oval 40281">
            <a:extLst>
              <a:ext uri="{FF2B5EF4-FFF2-40B4-BE49-F238E27FC236}">
                <a16:creationId xmlns:a16="http://schemas.microsoft.com/office/drawing/2014/main" id="{139ED7A3-C22A-7CF8-F474-A12198AE358A}"/>
              </a:ext>
            </a:extLst>
          </p:cNvPr>
          <p:cNvSpPr/>
          <p:nvPr/>
        </p:nvSpPr>
        <p:spPr>
          <a:xfrm>
            <a:off x="9369847" y="508336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331" name="Group 40330">
            <a:extLst>
              <a:ext uri="{FF2B5EF4-FFF2-40B4-BE49-F238E27FC236}">
                <a16:creationId xmlns:a16="http://schemas.microsoft.com/office/drawing/2014/main" id="{B67AD64D-DB64-3301-3749-8BEB0930A729}"/>
              </a:ext>
            </a:extLst>
          </p:cNvPr>
          <p:cNvGrpSpPr/>
          <p:nvPr/>
        </p:nvGrpSpPr>
        <p:grpSpPr>
          <a:xfrm>
            <a:off x="331697" y="1046"/>
            <a:ext cx="11157377" cy="4307413"/>
            <a:chOff x="331697" y="1046"/>
            <a:chExt cx="11157377" cy="4307413"/>
          </a:xfrm>
        </p:grpSpPr>
        <p:cxnSp>
          <p:nvCxnSpPr>
            <p:cNvPr id="40332" name="Rechte verbindingslijn 9">
              <a:extLst>
                <a:ext uri="{FF2B5EF4-FFF2-40B4-BE49-F238E27FC236}">
                  <a16:creationId xmlns:a16="http://schemas.microsoft.com/office/drawing/2014/main" id="{BA1CC7B6-A6DA-A7CC-047A-FC80A2895330}"/>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3" name="Rechte verbindingslijn 17">
              <a:extLst>
                <a:ext uri="{FF2B5EF4-FFF2-40B4-BE49-F238E27FC236}">
                  <a16:creationId xmlns:a16="http://schemas.microsoft.com/office/drawing/2014/main" id="{9A159FEC-3D82-DC5B-6188-379D6C481471}"/>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4" name="Rechte verbindingslijn 18">
              <a:extLst>
                <a:ext uri="{FF2B5EF4-FFF2-40B4-BE49-F238E27FC236}">
                  <a16:creationId xmlns:a16="http://schemas.microsoft.com/office/drawing/2014/main" id="{A6FE7C65-A99D-24BF-572D-3EF0FC18D3D4}"/>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5" name="Rechte verbindingslijn 19">
              <a:extLst>
                <a:ext uri="{FF2B5EF4-FFF2-40B4-BE49-F238E27FC236}">
                  <a16:creationId xmlns:a16="http://schemas.microsoft.com/office/drawing/2014/main" id="{29830250-93C8-84A2-B0F7-D874570C4C65}"/>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6" name="Rechte verbindingslijn 26">
              <a:extLst>
                <a:ext uri="{FF2B5EF4-FFF2-40B4-BE49-F238E27FC236}">
                  <a16:creationId xmlns:a16="http://schemas.microsoft.com/office/drawing/2014/main" id="{F8BC6F13-A071-6029-DD63-D8101FA41325}"/>
                </a:ext>
              </a:extLst>
            </p:cNvPr>
            <p:cNvCxnSpPr>
              <a:cxnSpLocks/>
              <a:endCxn id="40338"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7" name="Rechte verbindingslijn 28">
              <a:extLst>
                <a:ext uri="{FF2B5EF4-FFF2-40B4-BE49-F238E27FC236}">
                  <a16:creationId xmlns:a16="http://schemas.microsoft.com/office/drawing/2014/main" id="{B62C22E4-2162-A947-CDC6-66FA6352C0B5}"/>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338" name="Ovaal 29">
              <a:extLst>
                <a:ext uri="{FF2B5EF4-FFF2-40B4-BE49-F238E27FC236}">
                  <a16:creationId xmlns:a16="http://schemas.microsoft.com/office/drawing/2014/main" id="{EF5417C1-FB16-11CE-E1E5-734E0D164CCB}"/>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9" name="Ovaal 30">
              <a:extLst>
                <a:ext uri="{FF2B5EF4-FFF2-40B4-BE49-F238E27FC236}">
                  <a16:creationId xmlns:a16="http://schemas.microsoft.com/office/drawing/2014/main" id="{B4C31281-A868-8D4B-19E5-CC66643ACE4B}"/>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0" name="Tekstvak 3">
              <a:extLst>
                <a:ext uri="{FF2B5EF4-FFF2-40B4-BE49-F238E27FC236}">
                  <a16:creationId xmlns:a16="http://schemas.microsoft.com/office/drawing/2014/main" id="{9229F733-0EB9-81CA-B7C6-D30C61C535D2}"/>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40341" name="Tekstvak 22">
              <a:extLst>
                <a:ext uri="{FF2B5EF4-FFF2-40B4-BE49-F238E27FC236}">
                  <a16:creationId xmlns:a16="http://schemas.microsoft.com/office/drawing/2014/main" id="{92B072E5-D771-3EF4-1104-0A0879FC0312}"/>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grpSp>
      <p:sp>
        <p:nvSpPr>
          <p:cNvPr id="14" name="Oval 13">
            <a:extLst>
              <a:ext uri="{FF2B5EF4-FFF2-40B4-BE49-F238E27FC236}">
                <a16:creationId xmlns:a16="http://schemas.microsoft.com/office/drawing/2014/main" id="{A4CCC8C3-8101-E922-A016-83DC77846326}"/>
              </a:ext>
            </a:extLst>
          </p:cNvPr>
          <p:cNvSpPr/>
          <p:nvPr/>
        </p:nvSpPr>
        <p:spPr>
          <a:xfrm>
            <a:off x="331567" y="443175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FECEAE59-EF26-5F36-AF83-BCA3BB79DCBC}"/>
              </a:ext>
            </a:extLst>
          </p:cNvPr>
          <p:cNvSpPr/>
          <p:nvPr/>
        </p:nvSpPr>
        <p:spPr>
          <a:xfrm>
            <a:off x="320137" y="481637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D1498B6C-5A65-CE89-C2FA-7BF8E31DE9B3}"/>
              </a:ext>
            </a:extLst>
          </p:cNvPr>
          <p:cNvSpPr/>
          <p:nvPr/>
        </p:nvSpPr>
        <p:spPr>
          <a:xfrm>
            <a:off x="9826218" y="44446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4555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nik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8" y="2204864"/>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nik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83694">
            <a:off x="2447098" y="1996603"/>
            <a:ext cx="5400600" cy="405045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524000" y="341784"/>
            <a:ext cx="8229600" cy="1143000"/>
          </a:xfrm>
          <a:prstGeom prst="rect">
            <a:avLst/>
          </a:prstGeom>
        </p:spPr>
        <p:txBody>
          <a:bodyPr/>
          <a:lstStyle/>
          <a:p>
            <a:pPr algn="ctr">
              <a:spcBef>
                <a:spcPct val="0"/>
              </a:spcBef>
              <a:defRPr/>
            </a:pPr>
            <a:r>
              <a:rPr lang="nl-NL" sz="4400" dirty="0">
                <a:latin typeface="+mj-lt"/>
                <a:ea typeface="+mj-ea"/>
                <a:cs typeface="+mj-cs"/>
              </a:rPr>
              <a:t>Wanneer geleiding/loopt er stroom?</a:t>
            </a:r>
            <a:endParaRPr lang="en-US" sz="4400" dirty="0">
              <a:latin typeface="+mj-lt"/>
              <a:ea typeface="+mj-ea"/>
              <a:cs typeface="+mj-cs"/>
            </a:endParaRPr>
          </a:p>
        </p:txBody>
      </p:sp>
      <p:sp>
        <p:nvSpPr>
          <p:cNvPr id="3" name="Tekstvak 2"/>
          <p:cNvSpPr txBox="1"/>
          <p:nvPr/>
        </p:nvSpPr>
        <p:spPr>
          <a:xfrm>
            <a:off x="8328248" y="4913874"/>
            <a:ext cx="2160241" cy="1323439"/>
          </a:xfrm>
          <a:prstGeom prst="rect">
            <a:avLst/>
          </a:prstGeom>
          <a:noFill/>
        </p:spPr>
        <p:txBody>
          <a:bodyPr wrap="square" rtlCol="0">
            <a:spAutoFit/>
          </a:bodyPr>
          <a:lstStyle/>
          <a:p>
            <a:r>
              <a:rPr lang="nl-NL" sz="2000" dirty="0"/>
              <a:t>Bij een compleet volle (of lege)  knikkerbak is er geen geleiding!</a:t>
            </a:r>
          </a:p>
        </p:txBody>
      </p:sp>
    </p:spTree>
    <p:extLst>
      <p:ext uri="{BB962C8B-B14F-4D97-AF65-F5344CB8AC3E}">
        <p14:creationId xmlns:p14="http://schemas.microsoft.com/office/powerpoint/2010/main" val="329279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library.thinkquest.org/19537/media/spa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5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ockaday-physics-wyatt.wikispaces.com/file/view/kid-with-static-hair.jpg/138790833/kid-with-static-h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676" y="862634"/>
            <a:ext cx="5832648" cy="513273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dianummer 1"/>
          <p:cNvSpPr>
            <a:spLocks noGrp="1"/>
          </p:cNvSpPr>
          <p:nvPr>
            <p:ph type="sldNum" sz="quarter" idx="12"/>
          </p:nvPr>
        </p:nvSpPr>
        <p:spPr/>
        <p:txBody>
          <a:bodyPr/>
          <a:lstStyle/>
          <a:p>
            <a:fld id="{158E99BF-0EB7-44CF-A3D1-438B6ACC1324}" type="slidenum">
              <a:rPr lang="en-US" smtClean="0"/>
              <a:pPr/>
              <a:t>44</a:t>
            </a:fld>
            <a:endParaRPr lang="en-US"/>
          </a:p>
        </p:txBody>
      </p:sp>
    </p:spTree>
    <p:extLst>
      <p:ext uri="{BB962C8B-B14F-4D97-AF65-F5344CB8AC3E}">
        <p14:creationId xmlns:p14="http://schemas.microsoft.com/office/powerpoint/2010/main" val="144413491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DIODE</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988841"/>
            <a:ext cx="5688632" cy="4024707"/>
          </a:xfrm>
          <a:prstGeom prst="rect">
            <a:avLst/>
          </a:prstGeom>
        </p:spPr>
      </p:pic>
      <p:sp>
        <p:nvSpPr>
          <p:cNvPr id="3" name="Tijdelijke aanduiding voor dianummer 2"/>
          <p:cNvSpPr>
            <a:spLocks noGrp="1"/>
          </p:cNvSpPr>
          <p:nvPr>
            <p:ph type="sldNum" sz="quarter" idx="12"/>
          </p:nvPr>
        </p:nvSpPr>
        <p:spPr/>
        <p:txBody>
          <a:bodyPr/>
          <a:lstStyle/>
          <a:p>
            <a:fld id="{158E99BF-0EB7-44CF-A3D1-438B6ACC1324}" type="slidenum">
              <a:rPr lang="en-US" smtClean="0"/>
              <a:pPr/>
              <a:t>45</a:t>
            </a:fld>
            <a:endParaRPr lang="en-US"/>
          </a:p>
        </p:txBody>
      </p:sp>
    </p:spTree>
    <p:extLst>
      <p:ext uri="{BB962C8B-B14F-4D97-AF65-F5344CB8AC3E}">
        <p14:creationId xmlns:p14="http://schemas.microsoft.com/office/powerpoint/2010/main" val="167639652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DIODE</a:t>
            </a:r>
            <a:endParaRPr lang="en-US"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245" y="1988840"/>
            <a:ext cx="5674048" cy="3971834"/>
          </a:xfrm>
          <a:prstGeom prst="rect">
            <a:avLst/>
          </a:prstGeom>
        </p:spPr>
      </p:pic>
      <p:sp>
        <p:nvSpPr>
          <p:cNvPr id="6" name="Rechthoek 5"/>
          <p:cNvSpPr/>
          <p:nvPr/>
        </p:nvSpPr>
        <p:spPr>
          <a:xfrm>
            <a:off x="3374280" y="1988840"/>
            <a:ext cx="5674048" cy="3971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p:cNvSpPr>
            <a:spLocks noGrp="1"/>
          </p:cNvSpPr>
          <p:nvPr>
            <p:ph type="sldNum" sz="quarter" idx="12"/>
          </p:nvPr>
        </p:nvSpPr>
        <p:spPr/>
        <p:txBody>
          <a:bodyPr/>
          <a:lstStyle/>
          <a:p>
            <a:fld id="{158E99BF-0EB7-44CF-A3D1-438B6ACC1324}" type="slidenum">
              <a:rPr lang="en-US" smtClean="0"/>
              <a:pPr/>
              <a:t>46</a:t>
            </a:fld>
            <a:endParaRPr lang="en-US"/>
          </a:p>
        </p:txBody>
      </p:sp>
    </p:spTree>
    <p:extLst>
      <p:ext uri="{BB962C8B-B14F-4D97-AF65-F5344CB8AC3E}">
        <p14:creationId xmlns:p14="http://schemas.microsoft.com/office/powerpoint/2010/main" val="337566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5169221" y="1988840"/>
            <a:ext cx="2001640" cy="3971834"/>
          </a:xfrm>
          <a:prstGeom prst="rect">
            <a:avLst/>
          </a:prstGeom>
          <a:solidFill>
            <a:srgbClr val="E4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NL" dirty="0"/>
              <a:t>DIODE</a:t>
            </a:r>
            <a:endParaRPr lang="en-US" dirty="0"/>
          </a:p>
        </p:txBody>
      </p:sp>
      <p:sp>
        <p:nvSpPr>
          <p:cNvPr id="5" name="Tekstvak 4"/>
          <p:cNvSpPr txBox="1"/>
          <p:nvPr/>
        </p:nvSpPr>
        <p:spPr>
          <a:xfrm>
            <a:off x="5519936" y="6165304"/>
            <a:ext cx="1546962" cy="369332"/>
          </a:xfrm>
          <a:prstGeom prst="rect">
            <a:avLst/>
          </a:prstGeom>
          <a:noFill/>
        </p:spPr>
        <p:txBody>
          <a:bodyPr wrap="none" rtlCol="0">
            <a:spAutoFit/>
          </a:bodyPr>
          <a:lstStyle/>
          <a:p>
            <a:r>
              <a:rPr lang="nl-NL" dirty="0"/>
              <a:t>Depletie zone</a:t>
            </a:r>
            <a:endParaRPr lang="en-US" dirty="0"/>
          </a:p>
        </p:txBody>
      </p:sp>
      <p:grpSp>
        <p:nvGrpSpPr>
          <p:cNvPr id="9" name="Groep 8"/>
          <p:cNvGrpSpPr/>
          <p:nvPr/>
        </p:nvGrpSpPr>
        <p:grpSpPr>
          <a:xfrm>
            <a:off x="3374280" y="1988840"/>
            <a:ext cx="2001640" cy="3971834"/>
            <a:chOff x="-151360" y="2527617"/>
            <a:chExt cx="2001640" cy="3971834"/>
          </a:xfrm>
        </p:grpSpPr>
        <p:sp>
          <p:nvSpPr>
            <p:cNvPr id="7" name="Rechthoek 6"/>
            <p:cNvSpPr/>
            <p:nvPr/>
          </p:nvSpPr>
          <p:spPr>
            <a:xfrm>
              <a:off x="-151360" y="2527617"/>
              <a:ext cx="2001640" cy="3971834"/>
            </a:xfrm>
            <a:prstGeom prst="rect">
              <a:avLst/>
            </a:prstGeom>
            <a:solidFill>
              <a:srgbClr val="FF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p:cNvPicPr>
              <a:picLocks noChangeAspect="1"/>
            </p:cNvPicPr>
            <p:nvPr/>
          </p:nvPicPr>
          <p:blipFill>
            <a:blip r:embed="rId2"/>
            <a:stretch>
              <a:fillRect/>
            </a:stretch>
          </p:blipFill>
          <p:spPr>
            <a:xfrm>
              <a:off x="0" y="2528753"/>
              <a:ext cx="1641499" cy="3636551"/>
            </a:xfrm>
            <a:prstGeom prst="rect">
              <a:avLst/>
            </a:prstGeom>
          </p:spPr>
        </p:pic>
      </p:grpSp>
      <p:grpSp>
        <p:nvGrpSpPr>
          <p:cNvPr id="15" name="Groep 14"/>
          <p:cNvGrpSpPr/>
          <p:nvPr/>
        </p:nvGrpSpPr>
        <p:grpSpPr>
          <a:xfrm>
            <a:off x="7046688" y="1988840"/>
            <a:ext cx="2001640" cy="3971834"/>
            <a:chOff x="3477133" y="2996952"/>
            <a:chExt cx="2001640" cy="3971834"/>
          </a:xfrm>
        </p:grpSpPr>
        <p:sp>
          <p:nvSpPr>
            <p:cNvPr id="11" name="Rechthoek 10"/>
            <p:cNvSpPr/>
            <p:nvPr/>
          </p:nvSpPr>
          <p:spPr>
            <a:xfrm>
              <a:off x="3477133" y="2996952"/>
              <a:ext cx="2001640" cy="3971834"/>
            </a:xfrm>
            <a:prstGeom prst="rect">
              <a:avLst/>
            </a:prstGeom>
            <a:solidFill>
              <a:srgbClr val="78C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fbeelding 13"/>
            <p:cNvPicPr>
              <a:picLocks noChangeAspect="1"/>
            </p:cNvPicPr>
            <p:nvPr/>
          </p:nvPicPr>
          <p:blipFill>
            <a:blip r:embed="rId3"/>
            <a:stretch>
              <a:fillRect/>
            </a:stretch>
          </p:blipFill>
          <p:spPr>
            <a:xfrm>
              <a:off x="3725479" y="3201443"/>
              <a:ext cx="1494593" cy="3611933"/>
            </a:xfrm>
            <a:prstGeom prst="rect">
              <a:avLst/>
            </a:prstGeom>
          </p:spPr>
        </p:pic>
      </p:grpSp>
      <p:sp>
        <p:nvSpPr>
          <p:cNvPr id="6" name="Rechthoek 5"/>
          <p:cNvSpPr/>
          <p:nvPr/>
        </p:nvSpPr>
        <p:spPr>
          <a:xfrm>
            <a:off x="3374280" y="1988840"/>
            <a:ext cx="5674048" cy="3971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dianummer 2"/>
          <p:cNvSpPr>
            <a:spLocks noGrp="1"/>
          </p:cNvSpPr>
          <p:nvPr>
            <p:ph type="sldNum" sz="quarter" idx="12"/>
          </p:nvPr>
        </p:nvSpPr>
        <p:spPr/>
        <p:txBody>
          <a:bodyPr/>
          <a:lstStyle/>
          <a:p>
            <a:fld id="{158E99BF-0EB7-44CF-A3D1-438B6ACC1324}" type="slidenum">
              <a:rPr lang="en-US" smtClean="0"/>
              <a:pPr/>
              <a:t>47</a:t>
            </a:fld>
            <a:endParaRPr lang="en-US"/>
          </a:p>
        </p:txBody>
      </p:sp>
    </p:spTree>
    <p:extLst>
      <p:ext uri="{BB962C8B-B14F-4D97-AF65-F5344CB8AC3E}">
        <p14:creationId xmlns:p14="http://schemas.microsoft.com/office/powerpoint/2010/main" val="334977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5169221" y="1988840"/>
            <a:ext cx="2001640" cy="3971834"/>
          </a:xfrm>
          <a:prstGeom prst="rect">
            <a:avLst/>
          </a:prstGeom>
          <a:solidFill>
            <a:srgbClr val="E4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NL" dirty="0"/>
              <a:t>DIODE</a:t>
            </a:r>
            <a:endParaRPr lang="en-US" dirty="0"/>
          </a:p>
        </p:txBody>
      </p:sp>
      <p:sp>
        <p:nvSpPr>
          <p:cNvPr id="5" name="Tekstvak 4"/>
          <p:cNvSpPr txBox="1"/>
          <p:nvPr/>
        </p:nvSpPr>
        <p:spPr>
          <a:xfrm>
            <a:off x="5519936" y="6165304"/>
            <a:ext cx="1546962" cy="369332"/>
          </a:xfrm>
          <a:prstGeom prst="rect">
            <a:avLst/>
          </a:prstGeom>
          <a:noFill/>
        </p:spPr>
        <p:txBody>
          <a:bodyPr wrap="none" rtlCol="0">
            <a:spAutoFit/>
          </a:bodyPr>
          <a:lstStyle/>
          <a:p>
            <a:r>
              <a:rPr lang="nl-NL" dirty="0"/>
              <a:t>Depletie zone</a:t>
            </a:r>
            <a:endParaRPr lang="en-US" dirty="0"/>
          </a:p>
        </p:txBody>
      </p:sp>
      <p:grpSp>
        <p:nvGrpSpPr>
          <p:cNvPr id="15" name="Groep 14"/>
          <p:cNvGrpSpPr/>
          <p:nvPr/>
        </p:nvGrpSpPr>
        <p:grpSpPr>
          <a:xfrm>
            <a:off x="7046688" y="1988840"/>
            <a:ext cx="2001640" cy="3971834"/>
            <a:chOff x="3477133" y="2996952"/>
            <a:chExt cx="2001640" cy="3971834"/>
          </a:xfrm>
        </p:grpSpPr>
        <p:sp>
          <p:nvSpPr>
            <p:cNvPr id="11" name="Rechthoek 10"/>
            <p:cNvSpPr/>
            <p:nvPr/>
          </p:nvSpPr>
          <p:spPr>
            <a:xfrm>
              <a:off x="3477133" y="2996952"/>
              <a:ext cx="2001640" cy="3971834"/>
            </a:xfrm>
            <a:prstGeom prst="rect">
              <a:avLst/>
            </a:prstGeom>
            <a:solidFill>
              <a:srgbClr val="78C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fbeelding 13"/>
            <p:cNvPicPr>
              <a:picLocks noChangeAspect="1"/>
            </p:cNvPicPr>
            <p:nvPr/>
          </p:nvPicPr>
          <p:blipFill>
            <a:blip r:embed="rId2"/>
            <a:stretch>
              <a:fillRect/>
            </a:stretch>
          </p:blipFill>
          <p:spPr>
            <a:xfrm>
              <a:off x="3725479" y="3201443"/>
              <a:ext cx="1494593" cy="3611933"/>
            </a:xfrm>
            <a:prstGeom prst="rect">
              <a:avLst/>
            </a:prstGeom>
          </p:spPr>
        </p:pic>
      </p:grpSp>
      <p:grpSp>
        <p:nvGrpSpPr>
          <p:cNvPr id="9" name="Groep 8"/>
          <p:cNvGrpSpPr/>
          <p:nvPr/>
        </p:nvGrpSpPr>
        <p:grpSpPr>
          <a:xfrm>
            <a:off x="3374280" y="1988840"/>
            <a:ext cx="2001640" cy="3971834"/>
            <a:chOff x="-151360" y="2527617"/>
            <a:chExt cx="2001640" cy="3971834"/>
          </a:xfrm>
        </p:grpSpPr>
        <p:sp>
          <p:nvSpPr>
            <p:cNvPr id="7" name="Rechthoek 6"/>
            <p:cNvSpPr/>
            <p:nvPr/>
          </p:nvSpPr>
          <p:spPr>
            <a:xfrm>
              <a:off x="-151360" y="2527617"/>
              <a:ext cx="2001640" cy="3971834"/>
            </a:xfrm>
            <a:prstGeom prst="rect">
              <a:avLst/>
            </a:prstGeom>
            <a:solidFill>
              <a:srgbClr val="FF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p:cNvPicPr>
              <a:picLocks noChangeAspect="1"/>
            </p:cNvPicPr>
            <p:nvPr/>
          </p:nvPicPr>
          <p:blipFill>
            <a:blip r:embed="rId3"/>
            <a:stretch>
              <a:fillRect/>
            </a:stretch>
          </p:blipFill>
          <p:spPr>
            <a:xfrm>
              <a:off x="0" y="2528753"/>
              <a:ext cx="1641499" cy="3636551"/>
            </a:xfrm>
            <a:prstGeom prst="rect">
              <a:avLst/>
            </a:prstGeom>
          </p:spPr>
        </p:pic>
      </p:grpSp>
      <p:sp>
        <p:nvSpPr>
          <p:cNvPr id="6" name="Rechthoek 5"/>
          <p:cNvSpPr/>
          <p:nvPr/>
        </p:nvSpPr>
        <p:spPr>
          <a:xfrm>
            <a:off x="3374280" y="1988840"/>
            <a:ext cx="5674048" cy="3971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9048328"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hoek 15"/>
          <p:cNvSpPr/>
          <p:nvPr/>
        </p:nvSpPr>
        <p:spPr>
          <a:xfrm>
            <a:off x="3100914"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Rechte verbindingslijn 9"/>
          <p:cNvCxnSpPr>
            <a:stCxn id="3" idx="3"/>
          </p:cNvCxnSpPr>
          <p:nvPr/>
        </p:nvCxnSpPr>
        <p:spPr>
          <a:xfrm>
            <a:off x="9336360" y="3974757"/>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452842" y="398445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2471405"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9984432"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452842" y="1518556"/>
            <a:ext cx="292307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6766000" y="1518556"/>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al 29"/>
          <p:cNvSpPr/>
          <p:nvPr/>
        </p:nvSpPr>
        <p:spPr>
          <a:xfrm>
            <a:off x="5375920"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al 30"/>
          <p:cNvSpPr/>
          <p:nvPr/>
        </p:nvSpPr>
        <p:spPr>
          <a:xfrm>
            <a:off x="6528048"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p:cNvSpPr>
            <a:spLocks noGrp="1"/>
          </p:cNvSpPr>
          <p:nvPr>
            <p:ph type="sldNum" sz="quarter" idx="12"/>
          </p:nvPr>
        </p:nvSpPr>
        <p:spPr/>
        <p:txBody>
          <a:bodyPr/>
          <a:lstStyle/>
          <a:p>
            <a:fld id="{158E99BF-0EB7-44CF-A3D1-438B6ACC1324}" type="slidenum">
              <a:rPr lang="en-US" smtClean="0"/>
              <a:pPr/>
              <a:t>48</a:t>
            </a:fld>
            <a:endParaRPr lang="en-US"/>
          </a:p>
        </p:txBody>
      </p:sp>
    </p:spTree>
    <p:extLst>
      <p:ext uri="{BB962C8B-B14F-4D97-AF65-F5344CB8AC3E}">
        <p14:creationId xmlns:p14="http://schemas.microsoft.com/office/powerpoint/2010/main" val="170572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374280" y="1988840"/>
            <a:ext cx="2985557" cy="3971834"/>
          </a:xfrm>
          <a:prstGeom prst="rect">
            <a:avLst/>
          </a:prstGeom>
          <a:solidFill>
            <a:srgbClr val="FF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p:cNvSpPr/>
          <p:nvPr/>
        </p:nvSpPr>
        <p:spPr>
          <a:xfrm>
            <a:off x="6359838" y="1988840"/>
            <a:ext cx="2688490" cy="3971834"/>
          </a:xfrm>
          <a:prstGeom prst="rect">
            <a:avLst/>
          </a:prstGeom>
          <a:solidFill>
            <a:srgbClr val="78C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hoek 12"/>
          <p:cNvSpPr/>
          <p:nvPr/>
        </p:nvSpPr>
        <p:spPr>
          <a:xfrm>
            <a:off x="5375919" y="1977446"/>
            <a:ext cx="1660414" cy="3971834"/>
          </a:xfrm>
          <a:prstGeom prst="rect">
            <a:avLst/>
          </a:prstGeom>
          <a:solidFill>
            <a:srgbClr val="E4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NL" dirty="0"/>
              <a:t>DIODE</a:t>
            </a:r>
            <a:endParaRPr lang="en-US" dirty="0"/>
          </a:p>
        </p:txBody>
      </p:sp>
      <p:pic>
        <p:nvPicPr>
          <p:cNvPr id="8" name="Afbeelding 7"/>
          <p:cNvPicPr>
            <a:picLocks noChangeAspect="1"/>
          </p:cNvPicPr>
          <p:nvPr/>
        </p:nvPicPr>
        <p:blipFill>
          <a:blip r:embed="rId2"/>
          <a:stretch>
            <a:fillRect/>
          </a:stretch>
        </p:blipFill>
        <p:spPr>
          <a:xfrm>
            <a:off x="3525641" y="1989977"/>
            <a:ext cx="1641499" cy="3636551"/>
          </a:xfrm>
          <a:prstGeom prst="rect">
            <a:avLst/>
          </a:prstGeom>
        </p:spPr>
      </p:pic>
      <p:pic>
        <p:nvPicPr>
          <p:cNvPr id="14" name="Afbeelding 13"/>
          <p:cNvPicPr>
            <a:picLocks noChangeAspect="1"/>
          </p:cNvPicPr>
          <p:nvPr/>
        </p:nvPicPr>
        <p:blipFill>
          <a:blip r:embed="rId3"/>
          <a:stretch>
            <a:fillRect/>
          </a:stretch>
        </p:blipFill>
        <p:spPr>
          <a:xfrm>
            <a:off x="7295035" y="2193332"/>
            <a:ext cx="1494593" cy="3611933"/>
          </a:xfrm>
          <a:prstGeom prst="rect">
            <a:avLst/>
          </a:prstGeom>
        </p:spPr>
      </p:pic>
      <p:sp>
        <p:nvSpPr>
          <p:cNvPr id="6" name="Rechthoek 5"/>
          <p:cNvSpPr/>
          <p:nvPr/>
        </p:nvSpPr>
        <p:spPr>
          <a:xfrm>
            <a:off x="3374280" y="1988840"/>
            <a:ext cx="5674048" cy="3971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9048328"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hoek 15"/>
          <p:cNvSpPr/>
          <p:nvPr/>
        </p:nvSpPr>
        <p:spPr>
          <a:xfrm>
            <a:off x="3100914"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Rechte verbindingslijn 9"/>
          <p:cNvCxnSpPr>
            <a:stCxn id="3" idx="3"/>
          </p:cNvCxnSpPr>
          <p:nvPr/>
        </p:nvCxnSpPr>
        <p:spPr>
          <a:xfrm>
            <a:off x="9336360" y="3974757"/>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452842" y="398445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2471405"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9984432"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452842" y="1518556"/>
            <a:ext cx="292307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6766000" y="1518556"/>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al 29"/>
          <p:cNvSpPr/>
          <p:nvPr/>
        </p:nvSpPr>
        <p:spPr>
          <a:xfrm>
            <a:off x="5375920"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al 30"/>
          <p:cNvSpPr/>
          <p:nvPr/>
        </p:nvSpPr>
        <p:spPr>
          <a:xfrm>
            <a:off x="6528048"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5570951" y="1166010"/>
            <a:ext cx="458780" cy="707886"/>
          </a:xfrm>
          <a:prstGeom prst="rect">
            <a:avLst/>
          </a:prstGeom>
          <a:noFill/>
        </p:spPr>
        <p:txBody>
          <a:bodyPr wrap="none" rtlCol="0">
            <a:spAutoFit/>
          </a:bodyPr>
          <a:lstStyle/>
          <a:p>
            <a:r>
              <a:rPr lang="nl-NL" sz="4000" dirty="0"/>
              <a:t>+</a:t>
            </a:r>
            <a:endParaRPr lang="en-US" sz="4000" dirty="0"/>
          </a:p>
        </p:txBody>
      </p:sp>
      <p:sp>
        <p:nvSpPr>
          <p:cNvPr id="23" name="Tekstvak 22"/>
          <p:cNvSpPr txBox="1"/>
          <p:nvPr/>
        </p:nvSpPr>
        <p:spPr>
          <a:xfrm>
            <a:off x="6170041" y="1008038"/>
            <a:ext cx="420308" cy="923330"/>
          </a:xfrm>
          <a:prstGeom prst="rect">
            <a:avLst/>
          </a:prstGeom>
          <a:noFill/>
        </p:spPr>
        <p:txBody>
          <a:bodyPr wrap="none" rtlCol="0">
            <a:spAutoFit/>
          </a:bodyPr>
          <a:lstStyle/>
          <a:p>
            <a:r>
              <a:rPr lang="nl-NL" sz="5400" dirty="0"/>
              <a:t>-</a:t>
            </a:r>
            <a:endParaRPr lang="en-US" sz="5400" dirty="0"/>
          </a:p>
        </p:txBody>
      </p:sp>
      <p:sp>
        <p:nvSpPr>
          <p:cNvPr id="5" name="Tijdelijke aanduiding voor dianummer 4"/>
          <p:cNvSpPr>
            <a:spLocks noGrp="1"/>
          </p:cNvSpPr>
          <p:nvPr>
            <p:ph type="sldNum" sz="quarter" idx="12"/>
          </p:nvPr>
        </p:nvSpPr>
        <p:spPr/>
        <p:txBody>
          <a:bodyPr/>
          <a:lstStyle/>
          <a:p>
            <a:fld id="{158E99BF-0EB7-44CF-A3D1-438B6ACC1324}" type="slidenum">
              <a:rPr lang="en-US" smtClean="0"/>
              <a:pPr/>
              <a:t>49</a:t>
            </a:fld>
            <a:endParaRPr lang="en-US"/>
          </a:p>
        </p:txBody>
      </p:sp>
    </p:spTree>
    <p:extLst>
      <p:ext uri="{BB962C8B-B14F-4D97-AF65-F5344CB8AC3E}">
        <p14:creationId xmlns:p14="http://schemas.microsoft.com/office/powerpoint/2010/main" val="15214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grpId="0" nodeType="clickEffect">
                                  <p:stCondLst>
                                    <p:cond delay="0"/>
                                  </p:stCondLst>
                                  <p:childTnLst>
                                    <p:anim calcmode="lin" valueType="num">
                                      <p:cBhvr>
                                        <p:cTn id="16" dur="1000"/>
                                        <p:tgtEl>
                                          <p:spTgt spid="13"/>
                                        </p:tgtEl>
                                        <p:attrNameLst>
                                          <p:attrName>ppt_w</p:attrName>
                                        </p:attrNameLst>
                                      </p:cBhvr>
                                      <p:tavLst>
                                        <p:tav tm="0">
                                          <p:val>
                                            <p:strVal val="ppt_w"/>
                                          </p:val>
                                        </p:tav>
                                        <p:tav tm="100000">
                                          <p:val>
                                            <p:strVal val="ppt_w*0.70"/>
                                          </p:val>
                                        </p:tav>
                                      </p:tavLst>
                                    </p:anim>
                                    <p:anim calcmode="lin" valueType="num">
                                      <p:cBhvr>
                                        <p:cTn id="17" dur="1000"/>
                                        <p:tgtEl>
                                          <p:spTgt spid="13"/>
                                        </p:tgtEl>
                                        <p:attrNameLst>
                                          <p:attrName>ppt_h</p:attrName>
                                        </p:attrNameLst>
                                      </p:cBhvr>
                                      <p:tavLst>
                                        <p:tav tm="0">
                                          <p:val>
                                            <p:strVal val="ppt_h"/>
                                          </p:val>
                                        </p:tav>
                                        <p:tav tm="100000">
                                          <p:val>
                                            <p:strVal val="ppt_h"/>
                                          </p:val>
                                        </p:tav>
                                      </p:tavLst>
                                    </p:anim>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C195-E34B-A503-4159-91E9210948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1C8C49-26EB-0703-9B97-791211483C90}"/>
              </a:ext>
            </a:extLst>
          </p:cNvPr>
          <p:cNvSpPr txBox="1"/>
          <p:nvPr/>
        </p:nvSpPr>
        <p:spPr>
          <a:xfrm flipH="1">
            <a:off x="4699533" y="4092988"/>
            <a:ext cx="3133026" cy="400110"/>
          </a:xfrm>
          <a:prstGeom prst="rect">
            <a:avLst/>
          </a:prstGeom>
          <a:noFill/>
        </p:spPr>
        <p:txBody>
          <a:bodyPr wrap="square" rtlCol="0">
            <a:spAutoFit/>
          </a:bodyPr>
          <a:lstStyle/>
          <a:p>
            <a:r>
              <a:rPr lang="nl-NL" sz="2000" dirty="0"/>
              <a:t>Hoe werkt een diode? </a:t>
            </a:r>
          </a:p>
        </p:txBody>
      </p:sp>
      <p:pic>
        <p:nvPicPr>
          <p:cNvPr id="6" name="Picture 5">
            <a:extLst>
              <a:ext uri="{FF2B5EF4-FFF2-40B4-BE49-F238E27FC236}">
                <a16:creationId xmlns:a16="http://schemas.microsoft.com/office/drawing/2014/main" id="{4EB865D8-1F9B-1FD2-460C-5DEC7B307243}"/>
              </a:ext>
            </a:extLst>
          </p:cNvPr>
          <p:cNvPicPr>
            <a:picLocks noChangeAspect="1"/>
          </p:cNvPicPr>
          <p:nvPr/>
        </p:nvPicPr>
        <p:blipFill>
          <a:blip r:embed="rId2"/>
          <a:stretch>
            <a:fillRect/>
          </a:stretch>
        </p:blipFill>
        <p:spPr>
          <a:xfrm>
            <a:off x="4490185" y="4493098"/>
            <a:ext cx="3133581" cy="1462338"/>
          </a:xfrm>
          <a:prstGeom prst="rect">
            <a:avLst/>
          </a:prstGeom>
        </p:spPr>
      </p:pic>
      <p:sp>
        <p:nvSpPr>
          <p:cNvPr id="7" name="TextBox 6">
            <a:extLst>
              <a:ext uri="{FF2B5EF4-FFF2-40B4-BE49-F238E27FC236}">
                <a16:creationId xmlns:a16="http://schemas.microsoft.com/office/drawing/2014/main" id="{92D1C635-5E50-29E6-28B1-12F422BAA1D5}"/>
              </a:ext>
            </a:extLst>
          </p:cNvPr>
          <p:cNvSpPr txBox="1"/>
          <p:nvPr/>
        </p:nvSpPr>
        <p:spPr>
          <a:xfrm flipH="1">
            <a:off x="4143273" y="2843911"/>
            <a:ext cx="4383508" cy="400110"/>
          </a:xfrm>
          <a:prstGeom prst="rect">
            <a:avLst/>
          </a:prstGeom>
          <a:noFill/>
        </p:spPr>
        <p:txBody>
          <a:bodyPr wrap="square" rtlCol="0">
            <a:spAutoFit/>
          </a:bodyPr>
          <a:lstStyle/>
          <a:p>
            <a:r>
              <a:rPr lang="nl-NL" sz="2000" dirty="0"/>
              <a:t>Waarom loopt er wel/geen stroom?</a:t>
            </a:r>
          </a:p>
        </p:txBody>
      </p:sp>
      <p:sp>
        <p:nvSpPr>
          <p:cNvPr id="8" name="TextBox 7">
            <a:extLst>
              <a:ext uri="{FF2B5EF4-FFF2-40B4-BE49-F238E27FC236}">
                <a16:creationId xmlns:a16="http://schemas.microsoft.com/office/drawing/2014/main" id="{6D02ACCA-47CF-CA21-331E-D60ED6B299DA}"/>
              </a:ext>
            </a:extLst>
          </p:cNvPr>
          <p:cNvSpPr txBox="1"/>
          <p:nvPr/>
        </p:nvSpPr>
        <p:spPr>
          <a:xfrm flipH="1">
            <a:off x="4768514" y="1613489"/>
            <a:ext cx="3133026" cy="400110"/>
          </a:xfrm>
          <a:prstGeom prst="rect">
            <a:avLst/>
          </a:prstGeom>
          <a:noFill/>
        </p:spPr>
        <p:txBody>
          <a:bodyPr wrap="square" rtlCol="0">
            <a:spAutoFit/>
          </a:bodyPr>
          <a:lstStyle/>
          <a:p>
            <a:r>
              <a:rPr lang="nl-NL" sz="2000" dirty="0"/>
              <a:t>Wat zijn halfgeleiders?</a:t>
            </a:r>
          </a:p>
        </p:txBody>
      </p:sp>
      <p:sp>
        <p:nvSpPr>
          <p:cNvPr id="9" name="TextBox 8">
            <a:extLst>
              <a:ext uri="{FF2B5EF4-FFF2-40B4-BE49-F238E27FC236}">
                <a16:creationId xmlns:a16="http://schemas.microsoft.com/office/drawing/2014/main" id="{49D0540C-3E65-5810-4192-CA49CAA364D9}"/>
              </a:ext>
            </a:extLst>
          </p:cNvPr>
          <p:cNvSpPr txBox="1"/>
          <p:nvPr/>
        </p:nvSpPr>
        <p:spPr>
          <a:xfrm flipH="1">
            <a:off x="4699533" y="364412"/>
            <a:ext cx="3133026" cy="400110"/>
          </a:xfrm>
          <a:prstGeom prst="rect">
            <a:avLst/>
          </a:prstGeom>
          <a:noFill/>
        </p:spPr>
        <p:txBody>
          <a:bodyPr wrap="square" rtlCol="0">
            <a:spAutoFit/>
          </a:bodyPr>
          <a:lstStyle/>
          <a:p>
            <a:r>
              <a:rPr lang="nl-NL" sz="2000" dirty="0"/>
              <a:t>Hoe zien atomen er uit?</a:t>
            </a:r>
          </a:p>
        </p:txBody>
      </p:sp>
    </p:spTree>
    <p:extLst>
      <p:ext uri="{BB962C8B-B14F-4D97-AF65-F5344CB8AC3E}">
        <p14:creationId xmlns:p14="http://schemas.microsoft.com/office/powerpoint/2010/main" val="324404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374280" y="1988840"/>
            <a:ext cx="2985557" cy="3971834"/>
          </a:xfrm>
          <a:prstGeom prst="rect">
            <a:avLst/>
          </a:prstGeom>
          <a:solidFill>
            <a:srgbClr val="FF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p:cNvSpPr/>
          <p:nvPr/>
        </p:nvSpPr>
        <p:spPr>
          <a:xfrm>
            <a:off x="6359838" y="1988840"/>
            <a:ext cx="2688490" cy="3971834"/>
          </a:xfrm>
          <a:prstGeom prst="rect">
            <a:avLst/>
          </a:prstGeom>
          <a:solidFill>
            <a:srgbClr val="78C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NL" dirty="0"/>
              <a:t>DIODE</a:t>
            </a:r>
            <a:endParaRPr lang="en-US" dirty="0"/>
          </a:p>
        </p:txBody>
      </p:sp>
      <p:sp>
        <p:nvSpPr>
          <p:cNvPr id="5" name="Tekstvak 4"/>
          <p:cNvSpPr txBox="1"/>
          <p:nvPr/>
        </p:nvSpPr>
        <p:spPr>
          <a:xfrm>
            <a:off x="5519936" y="6165304"/>
            <a:ext cx="1546962" cy="369332"/>
          </a:xfrm>
          <a:prstGeom prst="rect">
            <a:avLst/>
          </a:prstGeom>
          <a:noFill/>
        </p:spPr>
        <p:txBody>
          <a:bodyPr wrap="none" rtlCol="0">
            <a:spAutoFit/>
          </a:bodyPr>
          <a:lstStyle/>
          <a:p>
            <a:r>
              <a:rPr lang="nl-NL" dirty="0"/>
              <a:t>Depletie zone</a:t>
            </a:r>
            <a:endParaRPr lang="en-US" dirty="0"/>
          </a:p>
        </p:txBody>
      </p:sp>
      <p:pic>
        <p:nvPicPr>
          <p:cNvPr id="8" name="Afbeelding 7"/>
          <p:cNvPicPr>
            <a:picLocks noChangeAspect="1"/>
          </p:cNvPicPr>
          <p:nvPr/>
        </p:nvPicPr>
        <p:blipFill>
          <a:blip r:embed="rId2"/>
          <a:stretch>
            <a:fillRect/>
          </a:stretch>
        </p:blipFill>
        <p:spPr>
          <a:xfrm>
            <a:off x="3525641" y="1989977"/>
            <a:ext cx="1641499" cy="3636551"/>
          </a:xfrm>
          <a:prstGeom prst="rect">
            <a:avLst/>
          </a:prstGeom>
        </p:spPr>
      </p:pic>
      <p:pic>
        <p:nvPicPr>
          <p:cNvPr id="14" name="Afbeelding 13"/>
          <p:cNvPicPr>
            <a:picLocks noChangeAspect="1"/>
          </p:cNvPicPr>
          <p:nvPr/>
        </p:nvPicPr>
        <p:blipFill>
          <a:blip r:embed="rId3"/>
          <a:stretch>
            <a:fillRect/>
          </a:stretch>
        </p:blipFill>
        <p:spPr>
          <a:xfrm>
            <a:off x="7295035" y="2193332"/>
            <a:ext cx="1494593" cy="3611933"/>
          </a:xfrm>
          <a:prstGeom prst="rect">
            <a:avLst/>
          </a:prstGeom>
        </p:spPr>
      </p:pic>
      <p:sp>
        <p:nvSpPr>
          <p:cNvPr id="3" name="Rechthoek 2"/>
          <p:cNvSpPr/>
          <p:nvPr/>
        </p:nvSpPr>
        <p:spPr>
          <a:xfrm>
            <a:off x="9048328"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hoek 15"/>
          <p:cNvSpPr/>
          <p:nvPr/>
        </p:nvSpPr>
        <p:spPr>
          <a:xfrm>
            <a:off x="3100914" y="1988840"/>
            <a:ext cx="288032" cy="397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Rechte verbindingslijn 9"/>
          <p:cNvCxnSpPr>
            <a:stCxn id="3" idx="3"/>
          </p:cNvCxnSpPr>
          <p:nvPr/>
        </p:nvCxnSpPr>
        <p:spPr>
          <a:xfrm>
            <a:off x="9336360" y="3974757"/>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452842" y="398445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2471405"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9984432" y="1499814"/>
            <a:ext cx="0" cy="24996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452842" y="1518556"/>
            <a:ext cx="292307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6766000" y="1518556"/>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al 29"/>
          <p:cNvSpPr/>
          <p:nvPr/>
        </p:nvSpPr>
        <p:spPr>
          <a:xfrm>
            <a:off x="5375920"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al 30"/>
          <p:cNvSpPr/>
          <p:nvPr/>
        </p:nvSpPr>
        <p:spPr>
          <a:xfrm>
            <a:off x="6528048" y="1417638"/>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5570951" y="1166010"/>
            <a:ext cx="458780" cy="707886"/>
          </a:xfrm>
          <a:prstGeom prst="rect">
            <a:avLst/>
          </a:prstGeom>
          <a:noFill/>
        </p:spPr>
        <p:txBody>
          <a:bodyPr wrap="none" rtlCol="0">
            <a:spAutoFit/>
          </a:bodyPr>
          <a:lstStyle/>
          <a:p>
            <a:r>
              <a:rPr lang="nl-NL" sz="4000" dirty="0"/>
              <a:t>+</a:t>
            </a:r>
            <a:endParaRPr lang="en-US" sz="4000" dirty="0"/>
          </a:p>
        </p:txBody>
      </p:sp>
      <p:sp>
        <p:nvSpPr>
          <p:cNvPr id="13" name="Rechthoek 12"/>
          <p:cNvSpPr/>
          <p:nvPr/>
        </p:nvSpPr>
        <p:spPr>
          <a:xfrm>
            <a:off x="4727849" y="1977446"/>
            <a:ext cx="2880319" cy="3971834"/>
          </a:xfrm>
          <a:prstGeom prst="rect">
            <a:avLst/>
          </a:prstGeom>
          <a:solidFill>
            <a:srgbClr val="E4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kstvak 22"/>
          <p:cNvSpPr txBox="1"/>
          <p:nvPr/>
        </p:nvSpPr>
        <p:spPr>
          <a:xfrm>
            <a:off x="6170041" y="1008038"/>
            <a:ext cx="420308" cy="923330"/>
          </a:xfrm>
          <a:prstGeom prst="rect">
            <a:avLst/>
          </a:prstGeom>
          <a:noFill/>
        </p:spPr>
        <p:txBody>
          <a:bodyPr wrap="none" rtlCol="0">
            <a:spAutoFit/>
          </a:bodyPr>
          <a:lstStyle/>
          <a:p>
            <a:r>
              <a:rPr lang="nl-NL" sz="5400" dirty="0"/>
              <a:t>-</a:t>
            </a:r>
            <a:endParaRPr lang="en-US" sz="5400" dirty="0"/>
          </a:p>
        </p:txBody>
      </p:sp>
      <p:sp>
        <p:nvSpPr>
          <p:cNvPr id="6" name="Rechthoek 5"/>
          <p:cNvSpPr/>
          <p:nvPr/>
        </p:nvSpPr>
        <p:spPr>
          <a:xfrm>
            <a:off x="3374280" y="1988840"/>
            <a:ext cx="5674048" cy="3971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jdelijke aanduiding voor dianummer 8"/>
          <p:cNvSpPr>
            <a:spLocks noGrp="1"/>
          </p:cNvSpPr>
          <p:nvPr>
            <p:ph type="sldNum" sz="quarter" idx="12"/>
          </p:nvPr>
        </p:nvSpPr>
        <p:spPr/>
        <p:txBody>
          <a:bodyPr/>
          <a:lstStyle/>
          <a:p>
            <a:fld id="{158E99BF-0EB7-44CF-A3D1-438B6ACC1324}" type="slidenum">
              <a:rPr lang="en-US" smtClean="0"/>
              <a:pPr/>
              <a:t>50</a:t>
            </a:fld>
            <a:endParaRPr lang="en-US"/>
          </a:p>
        </p:txBody>
      </p:sp>
    </p:spTree>
    <p:extLst>
      <p:ext uri="{BB962C8B-B14F-4D97-AF65-F5344CB8AC3E}">
        <p14:creationId xmlns:p14="http://schemas.microsoft.com/office/powerpoint/2010/main" val="6143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3.05556E-6 2.22222E-6 L 0.01667 0.03703 C 0.02014 0.04537 0.02535 0.05 0.03091 0.05 C 0.03698 0.05 0.04202 0.04537 0.04549 0.03703 L 0.06233 2.22222E-6 " pathEditMode="relative" rAng="0" ptsTypes="AAAAA">
                                      <p:cBhvr>
                                        <p:cTn id="6" dur="2000" fill="hold"/>
                                        <p:tgtEl>
                                          <p:spTgt spid="4"/>
                                        </p:tgtEl>
                                        <p:attrNameLst>
                                          <p:attrName>ppt_x</p:attrName>
                                          <p:attrName>ppt_y</p:attrName>
                                        </p:attrNameLst>
                                      </p:cBhvr>
                                      <p:rCtr x="3108" y="2500"/>
                                    </p:animMotion>
                                  </p:childTnLst>
                                </p:cTn>
                              </p:par>
                              <p:par>
                                <p:cTn id="7" presetID="37" presetClass="path" presetSubtype="0" accel="50000" decel="50000" fill="hold" grpId="0" nodeType="withEffect">
                                  <p:stCondLst>
                                    <p:cond delay="0"/>
                                  </p:stCondLst>
                                  <p:childTnLst>
                                    <p:animMotion origin="layout" path="M -0.00087 0.00347 L -0.01788 -0.03657 C -0.02136 -0.0456 -0.02674 -0.05046 -0.03229 -0.05046 C -0.03872 -0.05046 -0.04375 -0.0456 -0.04722 -0.03657 L -0.06441 0.00347 " pathEditMode="relative" rAng="10800000" ptsTypes="AAAAA">
                                      <p:cBhvr>
                                        <p:cTn id="8" dur="2000" fill="hold"/>
                                        <p:tgtEl>
                                          <p:spTgt spid="23"/>
                                        </p:tgtEl>
                                        <p:attrNameLst>
                                          <p:attrName>ppt_x</p:attrName>
                                          <p:attrName>ppt_y</p:attrName>
                                        </p:attrNameLst>
                                      </p:cBhvr>
                                      <p:rCtr x="-3177" y="-2685"/>
                                    </p:animMotion>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3" grpId="0" animBg="1"/>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Diode</a:t>
            </a:r>
            <a:endParaRPr lang="en-US" dirty="0"/>
          </a:p>
        </p:txBody>
      </p:sp>
      <p:pic>
        <p:nvPicPr>
          <p:cNvPr id="6148" name="Picture 4" descr="https://www.ioap.tu-berlin.de/fileadmin/i5/AG_Lehmann/Research/GaN_Nee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2060848"/>
            <a:ext cx="4608512" cy="39552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p:cNvSpPr>
            <a:spLocks noGrp="1"/>
          </p:cNvSpPr>
          <p:nvPr>
            <p:ph type="sldNum" sz="quarter" idx="12"/>
          </p:nvPr>
        </p:nvSpPr>
        <p:spPr/>
        <p:txBody>
          <a:bodyPr/>
          <a:lstStyle/>
          <a:p>
            <a:fld id="{158E99BF-0EB7-44CF-A3D1-438B6ACC1324}" type="slidenum">
              <a:rPr lang="en-US" smtClean="0"/>
              <a:pPr/>
              <a:t>51</a:t>
            </a:fld>
            <a:endParaRPr lang="en-US"/>
          </a:p>
        </p:txBody>
      </p:sp>
    </p:spTree>
    <p:extLst>
      <p:ext uri="{BB962C8B-B14F-4D97-AF65-F5344CB8AC3E}">
        <p14:creationId xmlns:p14="http://schemas.microsoft.com/office/powerpoint/2010/main" val="261472616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8912-AF04-70C9-3A81-6A32D12474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D5182-6F2C-3776-F348-2B086F3A5E22}"/>
              </a:ext>
            </a:extLst>
          </p:cNvPr>
          <p:cNvSpPr txBox="1"/>
          <p:nvPr/>
        </p:nvSpPr>
        <p:spPr>
          <a:xfrm flipH="1">
            <a:off x="517356" y="221381"/>
            <a:ext cx="3133026" cy="400110"/>
          </a:xfrm>
          <a:prstGeom prst="rect">
            <a:avLst/>
          </a:prstGeom>
          <a:noFill/>
        </p:spPr>
        <p:txBody>
          <a:bodyPr wrap="square" rtlCol="0">
            <a:spAutoFit/>
          </a:bodyPr>
          <a:lstStyle/>
          <a:p>
            <a:r>
              <a:rPr lang="nl-NL" sz="2000" dirty="0"/>
              <a:t>Hoe werkt een diode? </a:t>
            </a:r>
          </a:p>
        </p:txBody>
      </p:sp>
      <p:pic>
        <p:nvPicPr>
          <p:cNvPr id="6" name="Picture 5">
            <a:extLst>
              <a:ext uri="{FF2B5EF4-FFF2-40B4-BE49-F238E27FC236}">
                <a16:creationId xmlns:a16="http://schemas.microsoft.com/office/drawing/2014/main" id="{F5B0A1E9-B22F-74CE-13FD-1A5C67BED12B}"/>
              </a:ext>
            </a:extLst>
          </p:cNvPr>
          <p:cNvPicPr>
            <a:picLocks noChangeAspect="1"/>
          </p:cNvPicPr>
          <p:nvPr/>
        </p:nvPicPr>
        <p:blipFill>
          <a:blip r:embed="rId2"/>
          <a:stretch>
            <a:fillRect/>
          </a:stretch>
        </p:blipFill>
        <p:spPr>
          <a:xfrm>
            <a:off x="308008" y="621491"/>
            <a:ext cx="3133581" cy="1462338"/>
          </a:xfrm>
          <a:prstGeom prst="rect">
            <a:avLst/>
          </a:prstGeom>
        </p:spPr>
      </p:pic>
      <p:sp>
        <p:nvSpPr>
          <p:cNvPr id="7" name="TextBox 6">
            <a:extLst>
              <a:ext uri="{FF2B5EF4-FFF2-40B4-BE49-F238E27FC236}">
                <a16:creationId xmlns:a16="http://schemas.microsoft.com/office/drawing/2014/main" id="{173012A1-8BB8-20BE-659D-7681574A9769}"/>
              </a:ext>
            </a:extLst>
          </p:cNvPr>
          <p:cNvSpPr txBox="1"/>
          <p:nvPr/>
        </p:nvSpPr>
        <p:spPr>
          <a:xfrm flipH="1">
            <a:off x="3287826" y="821546"/>
            <a:ext cx="4162127" cy="400110"/>
          </a:xfrm>
          <a:prstGeom prst="rect">
            <a:avLst/>
          </a:prstGeom>
          <a:noFill/>
        </p:spPr>
        <p:txBody>
          <a:bodyPr wrap="square" rtlCol="0">
            <a:spAutoFit/>
          </a:bodyPr>
          <a:lstStyle/>
          <a:p>
            <a:r>
              <a:rPr lang="nl-NL" sz="2000" dirty="0"/>
              <a:t>Waarom loopt er wel/geen stroom?</a:t>
            </a:r>
          </a:p>
        </p:txBody>
      </p:sp>
      <p:sp>
        <p:nvSpPr>
          <p:cNvPr id="8" name="TextBox 7">
            <a:extLst>
              <a:ext uri="{FF2B5EF4-FFF2-40B4-BE49-F238E27FC236}">
                <a16:creationId xmlns:a16="http://schemas.microsoft.com/office/drawing/2014/main" id="{719E00B5-47F1-716F-C1FA-25477716C172}"/>
              </a:ext>
            </a:extLst>
          </p:cNvPr>
          <p:cNvSpPr txBox="1"/>
          <p:nvPr/>
        </p:nvSpPr>
        <p:spPr>
          <a:xfrm flipH="1">
            <a:off x="5702164" y="1478735"/>
            <a:ext cx="3133026" cy="400110"/>
          </a:xfrm>
          <a:prstGeom prst="rect">
            <a:avLst/>
          </a:prstGeom>
          <a:noFill/>
        </p:spPr>
        <p:txBody>
          <a:bodyPr wrap="square" rtlCol="0">
            <a:spAutoFit/>
          </a:bodyPr>
          <a:lstStyle/>
          <a:p>
            <a:r>
              <a:rPr lang="nl-NL" sz="2000" dirty="0"/>
              <a:t>Wat zijn halfgeleiders?</a:t>
            </a:r>
          </a:p>
        </p:txBody>
      </p:sp>
      <p:sp>
        <p:nvSpPr>
          <p:cNvPr id="9" name="TextBox 8">
            <a:extLst>
              <a:ext uri="{FF2B5EF4-FFF2-40B4-BE49-F238E27FC236}">
                <a16:creationId xmlns:a16="http://schemas.microsoft.com/office/drawing/2014/main" id="{D0C1301E-E3C9-21A0-C992-69D4FC2D7ECC}"/>
              </a:ext>
            </a:extLst>
          </p:cNvPr>
          <p:cNvSpPr txBox="1"/>
          <p:nvPr/>
        </p:nvSpPr>
        <p:spPr>
          <a:xfrm flipH="1">
            <a:off x="8183878" y="2247152"/>
            <a:ext cx="3133026" cy="400110"/>
          </a:xfrm>
          <a:prstGeom prst="rect">
            <a:avLst/>
          </a:prstGeom>
          <a:noFill/>
        </p:spPr>
        <p:txBody>
          <a:bodyPr wrap="square" rtlCol="0">
            <a:spAutoFit/>
          </a:bodyPr>
          <a:lstStyle/>
          <a:p>
            <a:r>
              <a:rPr lang="nl-NL" sz="2000" dirty="0"/>
              <a:t>Hoe zien atomen er uit?</a:t>
            </a:r>
          </a:p>
        </p:txBody>
      </p:sp>
      <p:pic>
        <p:nvPicPr>
          <p:cNvPr id="1028" name="Picture 4" descr="Led - Wikipedia">
            <a:extLst>
              <a:ext uri="{FF2B5EF4-FFF2-40B4-BE49-F238E27FC236}">
                <a16:creationId xmlns:a16="http://schemas.microsoft.com/office/drawing/2014/main" id="{CC2AD758-CB63-C6B1-1331-1A907D2D8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84" y="3291841"/>
            <a:ext cx="1787559" cy="1325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3395B9E-2F0C-8BCA-0A09-5BB44AE3E487}"/>
              </a:ext>
            </a:extLst>
          </p:cNvPr>
          <p:cNvSpPr txBox="1"/>
          <p:nvPr/>
        </p:nvSpPr>
        <p:spPr>
          <a:xfrm flipH="1">
            <a:off x="517356" y="2647262"/>
            <a:ext cx="3133026" cy="707886"/>
          </a:xfrm>
          <a:prstGeom prst="rect">
            <a:avLst/>
          </a:prstGeom>
          <a:noFill/>
        </p:spPr>
        <p:txBody>
          <a:bodyPr wrap="square" rtlCol="0">
            <a:spAutoFit/>
          </a:bodyPr>
          <a:lstStyle/>
          <a:p>
            <a:r>
              <a:rPr lang="nl-NL" sz="2000" dirty="0"/>
              <a:t>Hoe werkt een LED?</a:t>
            </a:r>
          </a:p>
          <a:p>
            <a:r>
              <a:rPr lang="nl-NL" sz="2000" i="1" dirty="0"/>
              <a:t>(light </a:t>
            </a:r>
            <a:r>
              <a:rPr lang="nl-NL" sz="2000" i="1" dirty="0" err="1"/>
              <a:t>emmiting</a:t>
            </a:r>
            <a:r>
              <a:rPr lang="nl-NL" sz="2000" i="1" dirty="0"/>
              <a:t> diode) </a:t>
            </a:r>
          </a:p>
        </p:txBody>
      </p:sp>
      <p:sp>
        <p:nvSpPr>
          <p:cNvPr id="12" name="TextBox 11">
            <a:extLst>
              <a:ext uri="{FF2B5EF4-FFF2-40B4-BE49-F238E27FC236}">
                <a16:creationId xmlns:a16="http://schemas.microsoft.com/office/drawing/2014/main" id="{6D982A92-149B-6F38-373E-4B942047613C}"/>
              </a:ext>
            </a:extLst>
          </p:cNvPr>
          <p:cNvSpPr txBox="1"/>
          <p:nvPr/>
        </p:nvSpPr>
        <p:spPr>
          <a:xfrm flipH="1">
            <a:off x="4529487" y="3954355"/>
            <a:ext cx="3133026" cy="400110"/>
          </a:xfrm>
          <a:prstGeom prst="rect">
            <a:avLst/>
          </a:prstGeom>
          <a:noFill/>
        </p:spPr>
        <p:txBody>
          <a:bodyPr wrap="square" rtlCol="0">
            <a:spAutoFit/>
          </a:bodyPr>
          <a:lstStyle/>
          <a:p>
            <a:r>
              <a:rPr lang="nl-NL" sz="2000" dirty="0"/>
              <a:t>Wanneer geeft iets licht?</a:t>
            </a:r>
          </a:p>
        </p:txBody>
      </p:sp>
      <p:sp>
        <p:nvSpPr>
          <p:cNvPr id="13" name="TextBox 12">
            <a:extLst>
              <a:ext uri="{FF2B5EF4-FFF2-40B4-BE49-F238E27FC236}">
                <a16:creationId xmlns:a16="http://schemas.microsoft.com/office/drawing/2014/main" id="{F708F603-2AA1-A368-5697-54C52686189A}"/>
              </a:ext>
            </a:extLst>
          </p:cNvPr>
          <p:cNvSpPr txBox="1"/>
          <p:nvPr/>
        </p:nvSpPr>
        <p:spPr>
          <a:xfrm flipH="1">
            <a:off x="8319192" y="4736598"/>
            <a:ext cx="3133026" cy="400110"/>
          </a:xfrm>
          <a:prstGeom prst="rect">
            <a:avLst/>
          </a:prstGeom>
          <a:noFill/>
        </p:spPr>
        <p:txBody>
          <a:bodyPr wrap="square" rtlCol="0">
            <a:spAutoFit/>
          </a:bodyPr>
          <a:lstStyle/>
          <a:p>
            <a:r>
              <a:rPr lang="nl-NL" sz="2000" dirty="0"/>
              <a:t>Wat is licht?</a:t>
            </a:r>
          </a:p>
        </p:txBody>
      </p:sp>
    </p:spTree>
    <p:extLst>
      <p:ext uri="{BB962C8B-B14F-4D97-AF65-F5344CB8AC3E}">
        <p14:creationId xmlns:p14="http://schemas.microsoft.com/office/powerpoint/2010/main" val="2959226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0E75-DF03-9DB3-ABCA-B69C23485464}"/>
            </a:ext>
          </a:extLst>
        </p:cNvPr>
        <p:cNvGrpSpPr/>
        <p:nvPr/>
      </p:nvGrpSpPr>
      <p:grpSpPr>
        <a:xfrm>
          <a:off x="0" y="0"/>
          <a:ext cx="0" cy="0"/>
          <a:chOff x="0" y="0"/>
          <a:chExt cx="0" cy="0"/>
        </a:xfrm>
      </p:grpSpPr>
      <p:pic>
        <p:nvPicPr>
          <p:cNvPr id="1028" name="Picture 4" descr="Led - Wikipedia">
            <a:extLst>
              <a:ext uri="{FF2B5EF4-FFF2-40B4-BE49-F238E27FC236}">
                <a16:creationId xmlns:a16="http://schemas.microsoft.com/office/drawing/2014/main" id="{3A7131B3-103F-63D9-2B40-E1A6AADDB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575" y="4285838"/>
            <a:ext cx="1787559" cy="1325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796BCF-6C2A-BCBB-1D10-1B8B0471207E}"/>
              </a:ext>
            </a:extLst>
          </p:cNvPr>
          <p:cNvSpPr txBox="1"/>
          <p:nvPr/>
        </p:nvSpPr>
        <p:spPr>
          <a:xfrm flipH="1">
            <a:off x="4742847" y="3641259"/>
            <a:ext cx="3133026" cy="707886"/>
          </a:xfrm>
          <a:prstGeom prst="rect">
            <a:avLst/>
          </a:prstGeom>
          <a:noFill/>
        </p:spPr>
        <p:txBody>
          <a:bodyPr wrap="square" rtlCol="0">
            <a:spAutoFit/>
          </a:bodyPr>
          <a:lstStyle/>
          <a:p>
            <a:r>
              <a:rPr lang="nl-NL" sz="2000" dirty="0"/>
              <a:t>Hoe werkt een LED?</a:t>
            </a:r>
          </a:p>
          <a:p>
            <a:r>
              <a:rPr lang="nl-NL" sz="2000" i="1" dirty="0"/>
              <a:t>(light </a:t>
            </a:r>
            <a:r>
              <a:rPr lang="nl-NL" sz="2000" i="1" dirty="0" err="1"/>
              <a:t>emmiting</a:t>
            </a:r>
            <a:r>
              <a:rPr lang="nl-NL" sz="2000" i="1" dirty="0"/>
              <a:t> diode) </a:t>
            </a:r>
          </a:p>
        </p:txBody>
      </p:sp>
      <p:sp>
        <p:nvSpPr>
          <p:cNvPr id="12" name="TextBox 11">
            <a:extLst>
              <a:ext uri="{FF2B5EF4-FFF2-40B4-BE49-F238E27FC236}">
                <a16:creationId xmlns:a16="http://schemas.microsoft.com/office/drawing/2014/main" id="{CA22EAF0-2202-4BC4-9DFD-2745AB1B98A9}"/>
              </a:ext>
            </a:extLst>
          </p:cNvPr>
          <p:cNvSpPr txBox="1"/>
          <p:nvPr/>
        </p:nvSpPr>
        <p:spPr>
          <a:xfrm flipH="1">
            <a:off x="4423609" y="2520192"/>
            <a:ext cx="3133026" cy="400110"/>
          </a:xfrm>
          <a:prstGeom prst="rect">
            <a:avLst/>
          </a:prstGeom>
          <a:noFill/>
        </p:spPr>
        <p:txBody>
          <a:bodyPr wrap="square" rtlCol="0">
            <a:spAutoFit/>
          </a:bodyPr>
          <a:lstStyle/>
          <a:p>
            <a:r>
              <a:rPr lang="nl-NL" sz="2000" dirty="0"/>
              <a:t>Wanneer geeft iets licht?</a:t>
            </a:r>
          </a:p>
        </p:txBody>
      </p:sp>
      <p:sp>
        <p:nvSpPr>
          <p:cNvPr id="13" name="TextBox 12">
            <a:extLst>
              <a:ext uri="{FF2B5EF4-FFF2-40B4-BE49-F238E27FC236}">
                <a16:creationId xmlns:a16="http://schemas.microsoft.com/office/drawing/2014/main" id="{1B8F140E-C659-A7CB-5057-01D3459115EC}"/>
              </a:ext>
            </a:extLst>
          </p:cNvPr>
          <p:cNvSpPr txBox="1"/>
          <p:nvPr/>
        </p:nvSpPr>
        <p:spPr>
          <a:xfrm flipH="1">
            <a:off x="5019575" y="1258471"/>
            <a:ext cx="3133026" cy="400110"/>
          </a:xfrm>
          <a:prstGeom prst="rect">
            <a:avLst/>
          </a:prstGeom>
          <a:noFill/>
        </p:spPr>
        <p:txBody>
          <a:bodyPr wrap="square" rtlCol="0">
            <a:spAutoFit/>
          </a:bodyPr>
          <a:lstStyle/>
          <a:p>
            <a:r>
              <a:rPr lang="nl-NL" sz="2000" dirty="0"/>
              <a:t>Wat is licht?</a:t>
            </a:r>
          </a:p>
        </p:txBody>
      </p:sp>
    </p:spTree>
    <p:extLst>
      <p:ext uri="{BB962C8B-B14F-4D97-AF65-F5344CB8AC3E}">
        <p14:creationId xmlns:p14="http://schemas.microsoft.com/office/powerpoint/2010/main" val="1868173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1593669" y="3304902"/>
            <a:ext cx="8386354" cy="1995"/>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Afbeelding 2"/>
          <p:cNvPicPr>
            <a:picLocks noChangeAspect="1"/>
          </p:cNvPicPr>
          <p:nvPr/>
        </p:nvPicPr>
        <p:blipFill>
          <a:blip r:embed="rId2"/>
          <a:stretch>
            <a:fillRect/>
          </a:stretch>
        </p:blipFill>
        <p:spPr>
          <a:xfrm>
            <a:off x="579234" y="2829712"/>
            <a:ext cx="1514085" cy="693114"/>
          </a:xfrm>
          <a:prstGeom prst="rect">
            <a:avLst/>
          </a:prstGeom>
        </p:spPr>
      </p:pic>
      <p:sp>
        <p:nvSpPr>
          <p:cNvPr id="6" name="TextBox 5"/>
          <p:cNvSpPr txBox="1"/>
          <p:nvPr/>
        </p:nvSpPr>
        <p:spPr>
          <a:xfrm>
            <a:off x="4021202" y="412857"/>
            <a:ext cx="3531288" cy="830997"/>
          </a:xfrm>
          <a:prstGeom prst="rect">
            <a:avLst/>
          </a:prstGeom>
          <a:noFill/>
        </p:spPr>
        <p:txBody>
          <a:bodyPr wrap="none" rtlCol="0">
            <a:spAutoFit/>
          </a:bodyPr>
          <a:lstStyle/>
          <a:p>
            <a:r>
              <a:rPr lang="nl-NL" sz="4800" dirty="0"/>
              <a:t>Wat is licht? </a:t>
            </a:r>
            <a:endParaRPr lang="en-GB" sz="4800" dirty="0"/>
          </a:p>
        </p:txBody>
      </p:sp>
      <p:pic>
        <p:nvPicPr>
          <p:cNvPr id="2" name="Afbeelding 2">
            <a:extLst>
              <a:ext uri="{FF2B5EF4-FFF2-40B4-BE49-F238E27FC236}">
                <a16:creationId xmlns:a16="http://schemas.microsoft.com/office/drawing/2014/main" id="{1A164F18-51F5-D249-77B4-B9F31B3BC3C6}"/>
              </a:ext>
            </a:extLst>
          </p:cNvPr>
          <p:cNvPicPr>
            <a:picLocks noChangeAspect="1"/>
          </p:cNvPicPr>
          <p:nvPr/>
        </p:nvPicPr>
        <p:blipFill>
          <a:blip r:embed="rId2"/>
          <a:stretch>
            <a:fillRect/>
          </a:stretch>
        </p:blipFill>
        <p:spPr>
          <a:xfrm>
            <a:off x="9980023" y="2958345"/>
            <a:ext cx="1514085" cy="693114"/>
          </a:xfrm>
          <a:prstGeom prst="rect">
            <a:avLst/>
          </a:prstGeom>
        </p:spPr>
      </p:pic>
    </p:spTree>
    <p:extLst>
      <p:ext uri="{BB962C8B-B14F-4D97-AF65-F5344CB8AC3E}">
        <p14:creationId xmlns:p14="http://schemas.microsoft.com/office/powerpoint/2010/main" val="22863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4.58333E-6 -2.96296E-6 C 0.0151 -2.96296E-6 0.02747 -0.06365 0.02747 -0.14213 C 0.02747 -0.2206 0.0151 -0.28402 4.58333E-6 -0.28402 C -0.01511 -0.28402 -0.02748 -0.2206 -0.02748 -0.14213 C -0.02748 -0.06365 -0.01511 -2.96296E-6 4.58333E-6 -2.96296E-6 Z " pathEditMode="relative" rAng="0" ptsTypes="AAAAA">
                                      <p:cBhvr>
                                        <p:cTn id="6" dur="2000" fill="hold"/>
                                        <p:tgtEl>
                                          <p:spTgt spid="4"/>
                                        </p:tgtEl>
                                        <p:attrNameLst>
                                          <p:attrName>ppt_x</p:attrName>
                                          <p:attrName>ppt_y</p:attrName>
                                        </p:attrNameLst>
                                      </p:cBhvr>
                                      <p:rCtr x="0" y="-1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1593669" y="3304902"/>
            <a:ext cx="8386354" cy="1995"/>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Afbeelding 2"/>
          <p:cNvPicPr>
            <a:picLocks noChangeAspect="1"/>
          </p:cNvPicPr>
          <p:nvPr/>
        </p:nvPicPr>
        <p:blipFill>
          <a:blip r:embed="rId2"/>
          <a:stretch>
            <a:fillRect/>
          </a:stretch>
        </p:blipFill>
        <p:spPr>
          <a:xfrm>
            <a:off x="579234" y="2829712"/>
            <a:ext cx="1514085" cy="693114"/>
          </a:xfrm>
          <a:prstGeom prst="rect">
            <a:avLst/>
          </a:prstGeom>
        </p:spPr>
      </p:pic>
      <p:grpSp>
        <p:nvGrpSpPr>
          <p:cNvPr id="21" name="Group 20"/>
          <p:cNvGrpSpPr/>
          <p:nvPr/>
        </p:nvGrpSpPr>
        <p:grpSpPr>
          <a:xfrm>
            <a:off x="747054" y="2548039"/>
            <a:ext cx="2952205" cy="848304"/>
            <a:chOff x="1149531" y="2534976"/>
            <a:chExt cx="2952205" cy="848304"/>
          </a:xfrm>
        </p:grpSpPr>
        <p:sp>
          <p:nvSpPr>
            <p:cNvPr id="18" name="Freeform 17"/>
            <p:cNvSpPr/>
            <p:nvPr/>
          </p:nvSpPr>
          <p:spPr>
            <a:xfrm>
              <a:off x="1149531" y="2534976"/>
              <a:ext cx="2952205" cy="787596"/>
            </a:xfrm>
            <a:custGeom>
              <a:avLst/>
              <a:gdLst>
                <a:gd name="connsiteX0" fmla="*/ 0 w 2952205"/>
                <a:gd name="connsiteY0" fmla="*/ 718463 h 787596"/>
                <a:gd name="connsiteX1" fmla="*/ 731520 w 2952205"/>
                <a:gd name="connsiteY1" fmla="*/ 718463 h 787596"/>
                <a:gd name="connsiteX2" fmla="*/ 1476103 w 2952205"/>
                <a:gd name="connsiteY2" fmla="*/ 6 h 787596"/>
                <a:gd name="connsiteX3" fmla="*/ 2168434 w 2952205"/>
                <a:gd name="connsiteY3" fmla="*/ 705400 h 787596"/>
                <a:gd name="connsiteX4" fmla="*/ 2952205 w 2952205"/>
                <a:gd name="connsiteY4" fmla="*/ 731526 h 787596"/>
                <a:gd name="connsiteX5" fmla="*/ 2952205 w 2952205"/>
                <a:gd name="connsiteY5" fmla="*/ 731526 h 78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205" h="787596">
                  <a:moveTo>
                    <a:pt x="0" y="718463"/>
                  </a:moveTo>
                  <a:cubicBezTo>
                    <a:pt x="242751" y="778334"/>
                    <a:pt x="485503" y="838206"/>
                    <a:pt x="731520" y="718463"/>
                  </a:cubicBezTo>
                  <a:cubicBezTo>
                    <a:pt x="977537" y="598720"/>
                    <a:pt x="1236617" y="2183"/>
                    <a:pt x="1476103" y="6"/>
                  </a:cubicBezTo>
                  <a:cubicBezTo>
                    <a:pt x="1715589" y="-2171"/>
                    <a:pt x="1922417" y="583480"/>
                    <a:pt x="2168434" y="705400"/>
                  </a:cubicBezTo>
                  <a:cubicBezTo>
                    <a:pt x="2414451" y="827320"/>
                    <a:pt x="2952205" y="731526"/>
                    <a:pt x="2952205" y="731526"/>
                  </a:cubicBezTo>
                  <a:lnTo>
                    <a:pt x="2952205" y="731526"/>
                  </a:lnTo>
                </a:path>
              </a:pathLst>
            </a:custGeom>
            <a:noFill/>
            <a:ln w="63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985553" y="3278777"/>
              <a:ext cx="1358538" cy="10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p:cNvSpPr/>
          <p:nvPr/>
        </p:nvSpPr>
        <p:spPr>
          <a:xfrm>
            <a:off x="10502537" y="1554480"/>
            <a:ext cx="1828800" cy="229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D2829FD-DD4A-169C-7C0F-8B845E4827DF}"/>
              </a:ext>
            </a:extLst>
          </p:cNvPr>
          <p:cNvSpPr txBox="1"/>
          <p:nvPr/>
        </p:nvSpPr>
        <p:spPr>
          <a:xfrm>
            <a:off x="4021202" y="412857"/>
            <a:ext cx="3531288" cy="830997"/>
          </a:xfrm>
          <a:prstGeom prst="rect">
            <a:avLst/>
          </a:prstGeom>
          <a:noFill/>
        </p:spPr>
        <p:txBody>
          <a:bodyPr wrap="none" rtlCol="0">
            <a:spAutoFit/>
          </a:bodyPr>
          <a:lstStyle/>
          <a:p>
            <a:r>
              <a:rPr lang="nl-NL" sz="4800" dirty="0"/>
              <a:t>Wat is licht? </a:t>
            </a:r>
            <a:endParaRPr lang="en-GB" sz="4800" dirty="0"/>
          </a:p>
        </p:txBody>
      </p:sp>
      <p:pic>
        <p:nvPicPr>
          <p:cNvPr id="3" name="Afbeelding 2">
            <a:extLst>
              <a:ext uri="{FF2B5EF4-FFF2-40B4-BE49-F238E27FC236}">
                <a16:creationId xmlns:a16="http://schemas.microsoft.com/office/drawing/2014/main" id="{A9C4F393-57B1-030E-4531-9561F84DB51C}"/>
              </a:ext>
            </a:extLst>
          </p:cNvPr>
          <p:cNvPicPr>
            <a:picLocks noChangeAspect="1"/>
          </p:cNvPicPr>
          <p:nvPr/>
        </p:nvPicPr>
        <p:blipFill>
          <a:blip r:embed="rId2"/>
          <a:stretch>
            <a:fillRect/>
          </a:stretch>
        </p:blipFill>
        <p:spPr>
          <a:xfrm>
            <a:off x="9990616" y="2933887"/>
            <a:ext cx="1514085" cy="693114"/>
          </a:xfrm>
          <a:prstGeom prst="rect">
            <a:avLst/>
          </a:prstGeom>
        </p:spPr>
      </p:pic>
    </p:spTree>
    <p:extLst>
      <p:ext uri="{BB962C8B-B14F-4D97-AF65-F5344CB8AC3E}">
        <p14:creationId xmlns:p14="http://schemas.microsoft.com/office/powerpoint/2010/main" val="40840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0.00186 L 0.73164 -3.33333E-6 " pathEditMode="relative" rAng="0" ptsTypes="AA">
                                      <p:cBhvr>
                                        <p:cTn id="6" dur="2000" fill="hold"/>
                                        <p:tgtEl>
                                          <p:spTgt spid="21"/>
                                        </p:tgtEl>
                                        <p:attrNameLst>
                                          <p:attrName>ppt_x</p:attrName>
                                          <p:attrName>ppt_y</p:attrName>
                                        </p:attrNameLst>
                                      </p:cBhvr>
                                      <p:rCtr x="36576" y="-93"/>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4.16667E-7 -7.40741E-7 C 0.0151 -7.40741E-7 0.02747 -0.06366 0.02747 -0.14213 C 0.02747 -0.2206 0.0151 -0.28403 -4.16667E-7 -0.28403 C -0.0151 -0.28403 -0.02747 -0.2206 -0.02747 -0.14213 C -0.02747 -0.06366 -0.0151 -7.40741E-7 -4.16667E-7 -7.40741E-7 Z " pathEditMode="relative" rAng="0" ptsTypes="AAAAA">
                                      <p:cBhvr>
                                        <p:cTn id="10" dur="2000" fill="hold"/>
                                        <p:tgtEl>
                                          <p:spTgt spid="3"/>
                                        </p:tgtEl>
                                        <p:attrNameLst>
                                          <p:attrName>ppt_x</p:attrName>
                                          <p:attrName>ppt_y</p:attrName>
                                        </p:attrNameLst>
                                      </p:cBhvr>
                                      <p:rCtr x="0" y="-1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40439" y="116633"/>
            <a:ext cx="8229600" cy="1139825"/>
          </a:xfrm>
        </p:spPr>
        <p:txBody>
          <a:bodyPr/>
          <a:lstStyle/>
          <a:p>
            <a:pPr eaLnBrk="1" hangingPunct="1">
              <a:defRPr/>
            </a:pPr>
            <a:r>
              <a:rPr lang="nl-NL" dirty="0"/>
              <a:t>Elektromagnetische straling</a:t>
            </a:r>
          </a:p>
        </p:txBody>
      </p:sp>
      <p:pic>
        <p:nvPicPr>
          <p:cNvPr id="17412" name="Picture 4"/>
          <p:cNvPicPr>
            <a:picLocks noChangeAspect="1" noChangeArrowheads="1"/>
          </p:cNvPicPr>
          <p:nvPr/>
        </p:nvPicPr>
        <p:blipFill>
          <a:blip r:embed="rId2" cstate="print"/>
          <a:srcRect/>
          <a:stretch>
            <a:fillRect/>
          </a:stretch>
        </p:blipFill>
        <p:spPr bwMode="auto">
          <a:xfrm>
            <a:off x="1981200" y="1988840"/>
            <a:ext cx="8001602" cy="3744416"/>
          </a:xfrm>
          <a:prstGeom prst="rect">
            <a:avLst/>
          </a:prstGeom>
          <a:noFill/>
          <a:ln w="9525">
            <a:noFill/>
            <a:miter lim="800000"/>
            <a:headEnd/>
            <a:tailEnd/>
          </a:ln>
        </p:spPr>
      </p:pic>
    </p:spTree>
    <p:extLst>
      <p:ext uri="{BB962C8B-B14F-4D97-AF65-F5344CB8AC3E}">
        <p14:creationId xmlns:p14="http://schemas.microsoft.com/office/powerpoint/2010/main" val="266048714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981200" y="274638"/>
            <a:ext cx="8229600" cy="1143000"/>
          </a:xfrm>
          <a:prstGeom prst="rect">
            <a:avLst/>
          </a:prstGeom>
        </p:spPr>
        <p:txBody>
          <a:bodyPr/>
          <a:lstStyle/>
          <a:p>
            <a:pPr algn="ctr">
              <a:spcBef>
                <a:spcPct val="0"/>
              </a:spcBef>
              <a:defRPr/>
            </a:pPr>
            <a:r>
              <a:rPr lang="nl-NL" sz="4400">
                <a:latin typeface="+mj-lt"/>
                <a:ea typeface="+mj-ea"/>
                <a:cs typeface="+mj-cs"/>
              </a:rPr>
              <a:t>Electron &lt;-&gt; Foton (licht)</a:t>
            </a:r>
            <a:endParaRPr lang="en-US" sz="4400">
              <a:latin typeface="+mj-lt"/>
              <a:ea typeface="+mj-ea"/>
              <a:cs typeface="+mj-cs"/>
            </a:endParaRPr>
          </a:p>
        </p:txBody>
      </p:sp>
      <p:sp>
        <p:nvSpPr>
          <p:cNvPr id="21508"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9" name="Rectangle 5"/>
          <p:cNvSpPr>
            <a:spLocks noChangeArrowheads="1"/>
          </p:cNvSpPr>
          <p:nvPr/>
        </p:nvSpPr>
        <p:spPr bwMode="auto">
          <a:xfrm>
            <a:off x="1524001" y="7202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endParaRPr>
          </a:p>
        </p:txBody>
      </p:sp>
      <p:sp>
        <p:nvSpPr>
          <p:cNvPr id="2" name="Oval 1">
            <a:extLst>
              <a:ext uri="{FF2B5EF4-FFF2-40B4-BE49-F238E27FC236}">
                <a16:creationId xmlns:a16="http://schemas.microsoft.com/office/drawing/2014/main" id="{5FA8B94F-072B-7A8C-6063-2C1C9D045F73}"/>
              </a:ext>
            </a:extLst>
          </p:cNvPr>
          <p:cNvSpPr/>
          <p:nvPr/>
        </p:nvSpPr>
        <p:spPr>
          <a:xfrm>
            <a:off x="4651105" y="41844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28A4B4E2-442D-67AE-B5C9-25DFB42D0332}"/>
              </a:ext>
            </a:extLst>
          </p:cNvPr>
          <p:cNvSpPr/>
          <p:nvPr/>
        </p:nvSpPr>
        <p:spPr>
          <a:xfrm>
            <a:off x="4587194" y="41844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D7646742-F46A-D657-4F8E-362A09010FC9}"/>
              </a:ext>
            </a:extLst>
          </p:cNvPr>
          <p:cNvSpPr/>
          <p:nvPr/>
        </p:nvSpPr>
        <p:spPr>
          <a:xfrm>
            <a:off x="4587195" y="41008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9A15AAD9-63B4-601E-216A-48D45503C1FE}"/>
              </a:ext>
            </a:extLst>
          </p:cNvPr>
          <p:cNvSpPr/>
          <p:nvPr/>
        </p:nvSpPr>
        <p:spPr>
          <a:xfrm>
            <a:off x="4664440" y="41008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C7C88E07-22B2-95BE-0C18-C09BEC5E7C4C}"/>
              </a:ext>
            </a:extLst>
          </p:cNvPr>
          <p:cNvSpPr/>
          <p:nvPr/>
        </p:nvSpPr>
        <p:spPr>
          <a:xfrm>
            <a:off x="4406343" y="39072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07252B0E-E68C-5EE4-5E5B-5EAEEA6499CB}"/>
              </a:ext>
            </a:extLst>
          </p:cNvPr>
          <p:cNvSpPr/>
          <p:nvPr/>
        </p:nvSpPr>
        <p:spPr>
          <a:xfrm>
            <a:off x="5186379" y="4015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5D87C2AD-83CE-1714-41ED-3D59D6167701}"/>
              </a:ext>
            </a:extLst>
          </p:cNvPr>
          <p:cNvSpPr/>
          <p:nvPr/>
        </p:nvSpPr>
        <p:spPr>
          <a:xfrm>
            <a:off x="4394913" y="42918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C6B51661-214F-C36A-8E3D-CFC496711E85}"/>
              </a:ext>
            </a:extLst>
          </p:cNvPr>
          <p:cNvSpPr/>
          <p:nvPr/>
        </p:nvSpPr>
        <p:spPr>
          <a:xfrm>
            <a:off x="4120593" y="36309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43B7-0E43-C1A1-4B2C-8D66579DD519}"/>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3AC975DD-82E5-0764-D325-C55C7298910A}"/>
              </a:ext>
            </a:extLst>
          </p:cNvPr>
          <p:cNvSpPr txBox="1">
            <a:spLocks/>
          </p:cNvSpPr>
          <p:nvPr/>
        </p:nvSpPr>
        <p:spPr>
          <a:xfrm>
            <a:off x="1981200" y="274638"/>
            <a:ext cx="8229600" cy="1143000"/>
          </a:xfrm>
          <a:prstGeom prst="rect">
            <a:avLst/>
          </a:prstGeom>
        </p:spPr>
        <p:txBody>
          <a:bodyPr/>
          <a:lstStyle/>
          <a:p>
            <a:pPr algn="ctr">
              <a:spcBef>
                <a:spcPct val="0"/>
              </a:spcBef>
              <a:defRPr/>
            </a:pPr>
            <a:r>
              <a:rPr lang="nl-NL" sz="4400">
                <a:latin typeface="+mj-lt"/>
                <a:ea typeface="+mj-ea"/>
                <a:cs typeface="+mj-cs"/>
              </a:rPr>
              <a:t>Electron &lt;-&gt; Foton (licht)</a:t>
            </a:r>
            <a:endParaRPr lang="en-US" sz="4400">
              <a:latin typeface="+mj-lt"/>
              <a:ea typeface="+mj-ea"/>
              <a:cs typeface="+mj-cs"/>
            </a:endParaRPr>
          </a:p>
        </p:txBody>
      </p:sp>
      <p:sp>
        <p:nvSpPr>
          <p:cNvPr id="4" name="Tekstvak 3">
            <a:extLst>
              <a:ext uri="{FF2B5EF4-FFF2-40B4-BE49-F238E27FC236}">
                <a16:creationId xmlns:a16="http://schemas.microsoft.com/office/drawing/2014/main" id="{5EBAC67A-8EEE-DDCB-197C-49FA51960CD6}"/>
              </a:ext>
            </a:extLst>
          </p:cNvPr>
          <p:cNvSpPr txBox="1"/>
          <p:nvPr/>
        </p:nvSpPr>
        <p:spPr>
          <a:xfrm>
            <a:off x="7639361" y="5656942"/>
            <a:ext cx="3970061" cy="369332"/>
          </a:xfrm>
          <a:prstGeom prst="rect">
            <a:avLst/>
          </a:prstGeom>
          <a:noFill/>
        </p:spPr>
        <p:txBody>
          <a:bodyPr wrap="none" rtlCol="0">
            <a:spAutoFit/>
          </a:bodyPr>
          <a:lstStyle/>
          <a:p>
            <a:r>
              <a:rPr lang="nl-NL" dirty="0"/>
              <a:t>Constante van Planck =</a:t>
            </a:r>
            <a:r>
              <a:rPr lang="en-US" dirty="0"/>
              <a:t> 6.626x10</a:t>
            </a:r>
            <a:r>
              <a:rPr lang="en-US" baseline="30000" dirty="0"/>
              <a:t>-34</a:t>
            </a:r>
            <a:r>
              <a:rPr lang="en-US" dirty="0"/>
              <a:t> </a:t>
            </a:r>
            <a:r>
              <a:rPr lang="en-US" dirty="0" err="1"/>
              <a:t>j.s</a:t>
            </a:r>
            <a:endParaRPr lang="en-US" dirty="0"/>
          </a:p>
        </p:txBody>
      </p:sp>
      <p:sp>
        <p:nvSpPr>
          <p:cNvPr id="5" name="Tekstvak 4">
            <a:extLst>
              <a:ext uri="{FF2B5EF4-FFF2-40B4-BE49-F238E27FC236}">
                <a16:creationId xmlns:a16="http://schemas.microsoft.com/office/drawing/2014/main" id="{EFAFAB48-DE63-597A-943F-1F62811FB579}"/>
              </a:ext>
            </a:extLst>
          </p:cNvPr>
          <p:cNvSpPr txBox="1"/>
          <p:nvPr/>
        </p:nvSpPr>
        <p:spPr>
          <a:xfrm>
            <a:off x="9435788" y="2560598"/>
            <a:ext cx="2580002" cy="369332"/>
          </a:xfrm>
          <a:prstGeom prst="rect">
            <a:avLst/>
          </a:prstGeom>
          <a:noFill/>
        </p:spPr>
        <p:txBody>
          <a:bodyPr wrap="none" rtlCol="0">
            <a:spAutoFit/>
          </a:bodyPr>
          <a:lstStyle/>
          <a:p>
            <a:r>
              <a:rPr lang="nl-NL" dirty="0"/>
              <a:t>Frequentie van het licht!</a:t>
            </a:r>
            <a:endParaRPr lang="en-US" dirty="0"/>
          </a:p>
        </p:txBody>
      </p:sp>
      <p:cxnSp>
        <p:nvCxnSpPr>
          <p:cNvPr id="7" name="Rechte verbindingslijn met pijl 6">
            <a:extLst>
              <a:ext uri="{FF2B5EF4-FFF2-40B4-BE49-F238E27FC236}">
                <a16:creationId xmlns:a16="http://schemas.microsoft.com/office/drawing/2014/main" id="{A69B2FFA-A3C9-B503-94CF-5657C8A6C487}"/>
              </a:ext>
            </a:extLst>
          </p:cNvPr>
          <p:cNvCxnSpPr>
            <a:stCxn id="4" idx="0"/>
            <a:endCxn id="21507" idx="2"/>
          </p:cNvCxnSpPr>
          <p:nvPr/>
        </p:nvCxnSpPr>
        <p:spPr>
          <a:xfrm flipV="1">
            <a:off x="9624391" y="4448434"/>
            <a:ext cx="607456" cy="1208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BF16F5D3-535A-D37E-CB86-B967E8E6BFAC}"/>
              </a:ext>
            </a:extLst>
          </p:cNvPr>
          <p:cNvCxnSpPr/>
          <p:nvPr/>
        </p:nvCxnSpPr>
        <p:spPr>
          <a:xfrm flipH="1">
            <a:off x="10735704" y="3136662"/>
            <a:ext cx="720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08" name="Rectangle 4">
            <a:extLst>
              <a:ext uri="{FF2B5EF4-FFF2-40B4-BE49-F238E27FC236}">
                <a16:creationId xmlns:a16="http://schemas.microsoft.com/office/drawing/2014/main" id="{658F4388-2468-F76F-C8E7-9410CDD992F2}"/>
              </a:ext>
            </a:extLst>
          </p:cNvPr>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7" name="Picture 3">
            <a:extLst>
              <a:ext uri="{FF2B5EF4-FFF2-40B4-BE49-F238E27FC236}">
                <a16:creationId xmlns:a16="http://schemas.microsoft.com/office/drawing/2014/main" id="{4AD3A47F-4E03-0344-4A3A-BC9B1DFF0E3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655585" y="4000759"/>
            <a:ext cx="1152525" cy="447675"/>
          </a:xfrm>
          <a:prstGeom prst="rect">
            <a:avLst/>
          </a:prstGeom>
          <a:noFill/>
        </p:spPr>
      </p:pic>
      <p:sp>
        <p:nvSpPr>
          <p:cNvPr id="21509" name="Rectangle 5">
            <a:extLst>
              <a:ext uri="{FF2B5EF4-FFF2-40B4-BE49-F238E27FC236}">
                <a16:creationId xmlns:a16="http://schemas.microsoft.com/office/drawing/2014/main" id="{8767147C-8A03-FF85-B96E-97FC5FF1EE37}"/>
              </a:ext>
            </a:extLst>
          </p:cNvPr>
          <p:cNvSpPr>
            <a:spLocks noChangeArrowheads="1"/>
          </p:cNvSpPr>
          <p:nvPr/>
        </p:nvSpPr>
        <p:spPr bwMode="auto">
          <a:xfrm>
            <a:off x="1524001" y="7202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endParaRPr>
          </a:p>
        </p:txBody>
      </p:sp>
      <p:sp>
        <p:nvSpPr>
          <p:cNvPr id="12" name="Rechthoek 11">
            <a:extLst>
              <a:ext uri="{FF2B5EF4-FFF2-40B4-BE49-F238E27FC236}">
                <a16:creationId xmlns:a16="http://schemas.microsoft.com/office/drawing/2014/main" id="{45156D6D-D3A5-51F8-E6B3-25DDA7176633}"/>
              </a:ext>
            </a:extLst>
          </p:cNvPr>
          <p:cNvSpPr/>
          <p:nvPr/>
        </p:nvSpPr>
        <p:spPr>
          <a:xfrm>
            <a:off x="8071408" y="4072766"/>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59A235B-D41A-49B5-AA30-CA2C36F85F69}"/>
              </a:ext>
            </a:extLst>
          </p:cNvPr>
          <p:cNvSpPr/>
          <p:nvPr/>
        </p:nvSpPr>
        <p:spPr>
          <a:xfrm>
            <a:off x="4651105" y="41844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9B1F502-CD7E-39BD-C9F0-1EACBF84A05A}"/>
              </a:ext>
            </a:extLst>
          </p:cNvPr>
          <p:cNvSpPr/>
          <p:nvPr/>
        </p:nvSpPr>
        <p:spPr>
          <a:xfrm>
            <a:off x="4587194" y="41844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44AE79A7-8249-121E-64F3-3BDD21CC3AB5}"/>
              </a:ext>
            </a:extLst>
          </p:cNvPr>
          <p:cNvSpPr/>
          <p:nvPr/>
        </p:nvSpPr>
        <p:spPr>
          <a:xfrm>
            <a:off x="4587195" y="41008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FEBFFB35-131B-411A-4AE9-AD26B8321AFD}"/>
              </a:ext>
            </a:extLst>
          </p:cNvPr>
          <p:cNvSpPr/>
          <p:nvPr/>
        </p:nvSpPr>
        <p:spPr>
          <a:xfrm>
            <a:off x="4664440" y="41008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DD9C5398-F128-1190-7A42-8FD14B9DC501}"/>
              </a:ext>
            </a:extLst>
          </p:cNvPr>
          <p:cNvSpPr/>
          <p:nvPr/>
        </p:nvSpPr>
        <p:spPr>
          <a:xfrm>
            <a:off x="4406343" y="39072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68A156D0-03A0-DF69-E5B1-529DC1D23743}"/>
              </a:ext>
            </a:extLst>
          </p:cNvPr>
          <p:cNvSpPr/>
          <p:nvPr/>
        </p:nvSpPr>
        <p:spPr>
          <a:xfrm>
            <a:off x="4862287" y="40156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6F6A3951-85F2-6DEE-049F-3896D9FB9897}"/>
              </a:ext>
            </a:extLst>
          </p:cNvPr>
          <p:cNvSpPr/>
          <p:nvPr/>
        </p:nvSpPr>
        <p:spPr>
          <a:xfrm>
            <a:off x="4394913" y="42918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0ED14E1D-2636-CBBC-90DF-246642BBFAA5}"/>
              </a:ext>
            </a:extLst>
          </p:cNvPr>
          <p:cNvSpPr/>
          <p:nvPr/>
        </p:nvSpPr>
        <p:spPr>
          <a:xfrm>
            <a:off x="4120593" y="36309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626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51585" y="1916832"/>
            <a:ext cx="3667125" cy="3657600"/>
          </a:xfrm>
          <a:prstGeom prst="rect">
            <a:avLst/>
          </a:prstGeom>
          <a:noFill/>
          <a:ln w="9525">
            <a:noFill/>
            <a:miter lim="800000"/>
            <a:headEnd/>
            <a:tailEnd/>
          </a:ln>
        </p:spPr>
      </p:pic>
      <p:sp>
        <p:nvSpPr>
          <p:cNvPr id="3" name="Tekstvak 2"/>
          <p:cNvSpPr txBox="1"/>
          <p:nvPr/>
        </p:nvSpPr>
        <p:spPr>
          <a:xfrm>
            <a:off x="3575721" y="692696"/>
            <a:ext cx="184731" cy="369332"/>
          </a:xfrm>
          <a:prstGeom prst="rect">
            <a:avLst/>
          </a:prstGeom>
          <a:noFill/>
        </p:spPr>
        <p:txBody>
          <a:bodyPr wrap="none" rtlCol="0">
            <a:spAutoFit/>
          </a:bodyPr>
          <a:lstStyle/>
          <a:p>
            <a:endParaRPr lang="en-US"/>
          </a:p>
        </p:txBody>
      </p:sp>
      <p:sp>
        <p:nvSpPr>
          <p:cNvPr id="4" name="Titel 1"/>
          <p:cNvSpPr txBox="1">
            <a:spLocks/>
          </p:cNvSpPr>
          <p:nvPr/>
        </p:nvSpPr>
        <p:spPr>
          <a:xfrm>
            <a:off x="1991544" y="332656"/>
            <a:ext cx="8229600" cy="1143000"/>
          </a:xfrm>
          <a:prstGeom prst="rect">
            <a:avLst/>
          </a:prstGeom>
        </p:spPr>
        <p:txBody>
          <a:bodyPr/>
          <a:lstStyle/>
          <a:p>
            <a:pPr algn="ctr">
              <a:spcBef>
                <a:spcPct val="0"/>
              </a:spcBef>
              <a:defRPr/>
            </a:pPr>
            <a:r>
              <a:rPr lang="nl-NL" sz="4400">
                <a:latin typeface="+mj-lt"/>
                <a:ea typeface="+mj-ea"/>
                <a:cs typeface="+mj-cs"/>
              </a:rPr>
              <a:t>Hoe werkt een LED I</a:t>
            </a:r>
            <a:endParaRPr lang="en-US" sz="4400">
              <a:latin typeface="+mj-lt"/>
              <a:ea typeface="+mj-ea"/>
              <a:cs typeface="+mj-cs"/>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1916833"/>
            <a:ext cx="3580722" cy="3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95A3F58-871F-1B86-EDB8-7F3B1C148F2E}"/>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extLst>
              <a:ext uri="{FF2B5EF4-FFF2-40B4-BE49-F238E27FC236}">
                <a16:creationId xmlns:a16="http://schemas.microsoft.com/office/drawing/2014/main" id="{4AC4C7B4-28F6-A648-90B5-317EB9C0C621}"/>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746" name="AutoShape 2" descr="data:image/jpeg;base64,/9j/4AAQSkZJRgABAQAAAQABAAD/2wCEAAkGBhQSERQUEhQVFRQVGBcXFBgYFBUXFBYZFBUVFxUeFBgXHCYeHRkkJRUUHy8gJScpLC8sFyExNTAqNSYrLCkBCQoKDgwOGg8PGiwlHCQpLCopNSwtLC0pLSwsLCksLSopKiwpLCwqKSwsNSksLCkpLCwsKSwsKSkpLCksKSwsLP/AABEIAHAAcAMBIgACEQEDEQH/xAAbAAACAwEBAQAAAAAAAAAAAAAEBQIDBgABB//EADsQAAIBAgMECAMFBwUAAAAAAAECEQADBCExBRJBUQYTIjJhcYGxQpHBFFJicvAjM4KDobLRQ1Nzs+H/xAAaAQACAwEBAAAAAAAAAAAAAAACAwEEBQYA/8QAJxEAAgIBBAIBAwUAAAAAAAAAAAECEQMEEiExIkFRBRPxFDJScaH/2gAMAwEAAhEDEQA/AKr/AHm/Mfc1VNXXx2m8z7mqSK6P0ZyCWwFxRJQgRvTlplnrp2l+dVJaLGAJPIDln9Kc2+kDAq3VrIVVzJIIXcjLh3BRVjbLv1jAR1YL95xIaEzg97td7XKlbprtE+Poz4tGOVWCwPWnFrpE8zE9oEdpoAATKJj4Mjw3jFDX7huMGOsKDrnCxJnjlTYyk+0LdegFbI5VxsCj7OEJMAEk5CmxwKWBLgXLmXYnsJP341PhXp5EuPZ5Jsz9jY1y5+7Vm8YMfPSoYjYl5BLIY4kQ0ecE02xuJe53mMcAMlGfBRkKXqWUysqeYyIofNhWkKmrpppjLIuJ1igBpAuAZCSDukDhMEeY8aVstSuQrIk16pqJNeTUNhUFXu83mfc16iRmaMw2zzcZ2JCopO8x0EkwPE+Aqy5dsLor3PFm3F9FWTHm1TvS65FMB3q0GxtkMyXAYBuIFXn3lbP0U0qbaCQYsWxyM3CRppLVqdh7SAKvrWZr9XPFSS49hwgmxLd2W1pt1xB9/KrbNkZDnGVbO3bTFM2+uQAjgR60Nc6Km1vPZO88RbDaKec8TrFHh1yyQ57J+zTFG+MOIEdae8derHIfi5mgDdB4/qaW45LttiLqsra58ZqhcUavY4e7sW36HLICKDvWPrULeO/XpRAxE0zlEdguHt5uv3kPzADD+2gLtsEU5sp2gfD3U0svW6hdshiu4kGKrJo7EWpHjQNDLgfB2aLbDbkWhomZ8WObE/OPSk5Y0125ncLcGE/Rv6g0raigqihPs6aIwuMa33SY5cKGrt6gyYoZOJolWPtlYy5cclrjLbtjfuFTHZBiBHEnIVXe6XYg3GZbjKCclGgHAVVtFupspYHeaLt7nJ/dqfADtetU7Kw4YkkTBy9apZZ48MHka46RbwYJ5pqEXyNB0zvMu7fRLqfiX6ihnsYa9+7c2XPwOZtn8rjT1rV7AwfWzJyESP8AzlWc6WbGW02/byBYqwGgMSD68qq6XWwySSrbfX4LGp0jx3zddinF4O5aMOpE5g6g/lYZEV7YvfSuwO13tjdye2dUbNfTkfEUZ9ht3s8Od1/9ljn/ACm+LyOda/3HH9xmuPtFuBeZPJT7EfWhsQKlhSVV5yI7McQSc58YU11/MUa7AYCxoDEJDedH3TQuJWR5V6atBQfI1u9ssh7wYlPMnNfWBFLGFF4sdtvM+5ry6Osk5bwHaA+LxHjzqegUB0w2Hh1a4XfO3aBuP4hY3R6kgetA7tMri9XhFGjX23j/AMdrJfQksf4aTkbqvkdEG6u7ibrFVLu5LGBz19BTzBdF8TaksmWRyYE5eFaPoVgFTDKw71ySTxyJAHllWktoK5LXfUZZsj08EtqNPS3gl9xdnz/DYxk0JB+XHjTjYmEF2TcUMvCRIJ9eVUdM8MbbW7ltZDkq4AnTOcvWtLgVHVruiBArM1G7FFNPvqjVz6qGWHiuX2AbR6I2LqHsBDHZZRBHKY1r5pjsI1m69tu8hjL+hHnka+y9blFfN+mWAuXMUzrbYpCrvAbwkADPdmPWK6D6Rqrezdar/TBz46Voqt45bqKl8w5zW5y4AXOY1z1E0NicOyHdcZ6gzIIOhU8RS+5cljGgyHkuQpngMapXq7pO58LDvWzzH4ea8fOuhpw5XRRfPAsurVDaGjMfhGtuVbXUEZhgcwV8CONCiju1wQlQdjUIZgeZ96DJ+dNtuWCLhHifelDCi7VgovROsgDJzl4MeEcjrVu37n7YoNLQFpf4BB+Zk1LYKA30J0Sbh/lqWHtQRv7xO/JmTI1BPuKRK3P+hy6N10G2wrWupYw6nsjmuuVastFfF2RlzU6cRw/waIG2rxgNdcqDoWMR5VzWt+iOeR5McuO6L2HOnUZG92zjRcuKinJZz8TTdMObNsGd7TI/SsTavyJBphb2jcaFJLR3RzMSBnxrJhjT8JK2dDm01Y1tfiuwXavT9iCtpNw6bzGSOcAe5rN7Lut1qkuyl3VSwaG7REmeYBPzFC31bfYMpDTmCDIJJ4V5efQDRcvMyZP65V2Gm0mLBCsaq+zlpzlJ8mr+1Lc/1FuDuxctq7SFLHdchG4CJ4k0O2wl3crmYDSYESrOPvZL2ROuZrNI0VabmX6/XKrMcbj0xMnfo0GJwYKizvh2AY2WgSCrEMmRPZMEjxrOb2fr+vrXfaCpBUwQQQeRGYonbKjrgwyFwJcjgN8An0maheLCSs0m1YvW1uqNZ3vBh3qzdxc6P2JtEIzW3PYcn0bgfpUdo4Qq0RT8fC2iJKmdsoQt9uVogfxuq/U/OlcRTjAL+xxP5E/7VpWVr0VcpBN8IgGIzFeEg6iDzGnqKmRVbJRNHkyy3iXTumR8x8qhexjv3jPsPSohaMweELklu6NTxqusGPdupWWXqJ7drk6L02qTb/bL1mRFtiYur4htSo5GaKOxcO0bt4LmAe0CQRbUtEmIkzPmKUYu6rsYlQMhygUObXJh7fSvSx/xdARl8jrD7EtEDevd4AqQUET1Mky2g6xsvwVUNmWSobriAROibxybIDeyIgTOu8ImlQwbfhj8y/5rvsh+JkGmrSf6UupfIaa+DsTb3bjqDvbrsoI47rEA+sA1ftFu3bX7iop8CMyPSY9KhbvJbzSWYfERCj8q8/E/KhrZlwTnmPPXOaklcBL6nzPvTvZuOF1RauGGGSMePgfHlSS4cz5/Wog0/vkrtGmsYAr1yEd620DxRgw/tPzpG1vOm2yOku6VW7JC6NqwHJuY4Uyxuwlcb9kh0Okex8aiM9svIBxdGVYVBjTHEbLZeFUjZzZk9kcz9Kc+QUT2JHWGeArQdK8IiYdWR95iROYzkZzWaD7jAqNOfHzrsZjGuRvHIaADKs16bL+oWRPgapRrkANQIq9kqBFXmgkykrUd2rGqFLYaPI+tSsDtL5j3FRqVnvL5j3FAw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itel 1"/>
          <p:cNvSpPr txBox="1">
            <a:spLocks/>
          </p:cNvSpPr>
          <p:nvPr/>
        </p:nvSpPr>
        <p:spPr>
          <a:xfrm>
            <a:off x="1981200" y="274638"/>
            <a:ext cx="8229600" cy="1143000"/>
          </a:xfrm>
          <a:prstGeom prst="rect">
            <a:avLst/>
          </a:prstGeom>
        </p:spPr>
        <p:txBody>
          <a:bodyPr/>
          <a:lstStyle/>
          <a:p>
            <a:pPr algn="ctr">
              <a:spcBef>
                <a:spcPct val="0"/>
              </a:spcBef>
              <a:defRPr/>
            </a:pPr>
            <a:r>
              <a:rPr lang="nl-NL" sz="4400">
                <a:latin typeface="+mj-lt"/>
                <a:ea typeface="+mj-ea"/>
                <a:cs typeface="+mj-cs"/>
              </a:rPr>
              <a:t>Atoommodel</a:t>
            </a:r>
            <a:endParaRPr lang="en-US" sz="4400">
              <a:latin typeface="+mj-lt"/>
              <a:ea typeface="+mj-ea"/>
              <a:cs typeface="+mj-cs"/>
            </a:endParaRPr>
          </a:p>
        </p:txBody>
      </p:sp>
      <p:sp>
        <p:nvSpPr>
          <p:cNvPr id="2" name="Oval 1">
            <a:extLst>
              <a:ext uri="{FF2B5EF4-FFF2-40B4-BE49-F238E27FC236}">
                <a16:creationId xmlns:a16="http://schemas.microsoft.com/office/drawing/2014/main" id="{5B5DE20D-681C-2018-8834-61B399B3123F}"/>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29DC324E-0424-D3AD-8831-A7DA0F9ECC8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2823306A-FDF5-04BE-0C67-8BF59E1FFA26}"/>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7699E1E-AEBD-1B37-86D9-EB180EC839C9}"/>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2A4BFEE1-33B1-C1D8-E2BE-912FB473A092}"/>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78E1120E-EB61-B0A5-15CD-073395603701}"/>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B7CD41D9-7EB9-410E-F780-BF59F0A42FE1}"/>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3B64A4F9-0C6C-97F2-8F4F-F76B171515C4}"/>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BA098E78-D4B1-899C-96F1-B4D5CB1CDE3A}"/>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7ACF63BA-749D-45BD-07CE-AE5F4A4089AF}"/>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991416BD-6208-A28D-0AB0-3897988A0E76}"/>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C7125FF3-60C4-B34F-85A8-F1E83D939E3F}"/>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BA2BA477-9085-258A-B3E6-28A9AA1A8392}"/>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DB1393B6-B1F3-F3A0-456C-2322D9E66B3C}"/>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991544" y="332656"/>
            <a:ext cx="8229600" cy="1143000"/>
          </a:xfrm>
          <a:prstGeom prst="rect">
            <a:avLst/>
          </a:prstGeom>
        </p:spPr>
        <p:txBody>
          <a:bodyPr/>
          <a:lstStyle/>
          <a:p>
            <a:pPr algn="ctr">
              <a:spcBef>
                <a:spcPct val="0"/>
              </a:spcBef>
              <a:defRPr/>
            </a:pPr>
            <a:r>
              <a:rPr lang="nl-NL" sz="4400">
                <a:latin typeface="+mj-lt"/>
                <a:ea typeface="+mj-ea"/>
                <a:cs typeface="+mj-cs"/>
              </a:rPr>
              <a:t>Hoe werkt een LED II</a:t>
            </a:r>
            <a:endParaRPr lang="en-US" sz="4400">
              <a:latin typeface="+mj-lt"/>
              <a:ea typeface="+mj-ea"/>
              <a:cs typeface="+mj-cs"/>
            </a:endParaRPr>
          </a:p>
        </p:txBody>
      </p:sp>
      <p:sp>
        <p:nvSpPr>
          <p:cNvPr id="4" name="Ovaal 3"/>
          <p:cNvSpPr/>
          <p:nvPr/>
        </p:nvSpPr>
        <p:spPr>
          <a:xfrm>
            <a:off x="2351584"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al 4"/>
          <p:cNvSpPr/>
          <p:nvPr/>
        </p:nvSpPr>
        <p:spPr>
          <a:xfrm>
            <a:off x="2351584"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al 5"/>
          <p:cNvSpPr/>
          <p:nvPr/>
        </p:nvSpPr>
        <p:spPr>
          <a:xfrm>
            <a:off x="2927648"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al 6"/>
          <p:cNvSpPr/>
          <p:nvPr/>
        </p:nvSpPr>
        <p:spPr>
          <a:xfrm>
            <a:off x="2927648" y="292494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al 7"/>
          <p:cNvSpPr/>
          <p:nvPr/>
        </p:nvSpPr>
        <p:spPr>
          <a:xfrm>
            <a:off x="2927648"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al 9"/>
          <p:cNvSpPr/>
          <p:nvPr/>
        </p:nvSpPr>
        <p:spPr>
          <a:xfrm>
            <a:off x="2351584"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al 10"/>
          <p:cNvSpPr/>
          <p:nvPr/>
        </p:nvSpPr>
        <p:spPr>
          <a:xfrm>
            <a:off x="3503712"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al 11"/>
          <p:cNvSpPr/>
          <p:nvPr/>
        </p:nvSpPr>
        <p:spPr>
          <a:xfrm>
            <a:off x="3503712"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al 12"/>
          <p:cNvSpPr/>
          <p:nvPr/>
        </p:nvSpPr>
        <p:spPr>
          <a:xfrm>
            <a:off x="4079776"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al 13"/>
          <p:cNvSpPr/>
          <p:nvPr/>
        </p:nvSpPr>
        <p:spPr>
          <a:xfrm>
            <a:off x="4079776"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al 14"/>
          <p:cNvSpPr/>
          <p:nvPr/>
        </p:nvSpPr>
        <p:spPr>
          <a:xfrm>
            <a:off x="4079776"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al 15"/>
          <p:cNvSpPr/>
          <p:nvPr/>
        </p:nvSpPr>
        <p:spPr>
          <a:xfrm>
            <a:off x="3503712"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al 16"/>
          <p:cNvSpPr/>
          <p:nvPr/>
        </p:nvSpPr>
        <p:spPr>
          <a:xfrm>
            <a:off x="4655840"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al 17"/>
          <p:cNvSpPr/>
          <p:nvPr/>
        </p:nvSpPr>
        <p:spPr>
          <a:xfrm>
            <a:off x="4655840" y="292494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al 18"/>
          <p:cNvSpPr/>
          <p:nvPr/>
        </p:nvSpPr>
        <p:spPr>
          <a:xfrm>
            <a:off x="5231904"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al 19"/>
          <p:cNvSpPr/>
          <p:nvPr/>
        </p:nvSpPr>
        <p:spPr>
          <a:xfrm>
            <a:off x="5231904"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al 20"/>
          <p:cNvSpPr/>
          <p:nvPr/>
        </p:nvSpPr>
        <p:spPr>
          <a:xfrm>
            <a:off x="5231904"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al 21"/>
          <p:cNvSpPr/>
          <p:nvPr/>
        </p:nvSpPr>
        <p:spPr>
          <a:xfrm>
            <a:off x="4655840"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al 22"/>
          <p:cNvSpPr/>
          <p:nvPr/>
        </p:nvSpPr>
        <p:spPr>
          <a:xfrm>
            <a:off x="5807968"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al 23"/>
          <p:cNvSpPr/>
          <p:nvPr/>
        </p:nvSpPr>
        <p:spPr>
          <a:xfrm>
            <a:off x="5807968"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al 24"/>
          <p:cNvSpPr/>
          <p:nvPr/>
        </p:nvSpPr>
        <p:spPr>
          <a:xfrm>
            <a:off x="6384032"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al 25"/>
          <p:cNvSpPr/>
          <p:nvPr/>
        </p:nvSpPr>
        <p:spPr>
          <a:xfrm>
            <a:off x="6384032"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al 26"/>
          <p:cNvSpPr/>
          <p:nvPr/>
        </p:nvSpPr>
        <p:spPr>
          <a:xfrm>
            <a:off x="6384032"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al 27"/>
          <p:cNvSpPr/>
          <p:nvPr/>
        </p:nvSpPr>
        <p:spPr>
          <a:xfrm>
            <a:off x="5807968"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al 28"/>
          <p:cNvSpPr/>
          <p:nvPr/>
        </p:nvSpPr>
        <p:spPr>
          <a:xfrm>
            <a:off x="2351584"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al 29"/>
          <p:cNvSpPr/>
          <p:nvPr/>
        </p:nvSpPr>
        <p:spPr>
          <a:xfrm>
            <a:off x="2351584"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al 30"/>
          <p:cNvSpPr/>
          <p:nvPr/>
        </p:nvSpPr>
        <p:spPr>
          <a:xfrm>
            <a:off x="2927648"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al 31"/>
          <p:cNvSpPr/>
          <p:nvPr/>
        </p:nvSpPr>
        <p:spPr>
          <a:xfrm>
            <a:off x="2927648"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al 32"/>
          <p:cNvSpPr/>
          <p:nvPr/>
        </p:nvSpPr>
        <p:spPr>
          <a:xfrm>
            <a:off x="2927648"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al 33"/>
          <p:cNvSpPr/>
          <p:nvPr/>
        </p:nvSpPr>
        <p:spPr>
          <a:xfrm>
            <a:off x="2351584"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al 34"/>
          <p:cNvSpPr/>
          <p:nvPr/>
        </p:nvSpPr>
        <p:spPr>
          <a:xfrm>
            <a:off x="3503712" y="4149080"/>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al 35"/>
          <p:cNvSpPr/>
          <p:nvPr/>
        </p:nvSpPr>
        <p:spPr>
          <a:xfrm>
            <a:off x="3503712"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al 36"/>
          <p:cNvSpPr/>
          <p:nvPr/>
        </p:nvSpPr>
        <p:spPr>
          <a:xfrm>
            <a:off x="4079776"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al 37"/>
          <p:cNvSpPr/>
          <p:nvPr/>
        </p:nvSpPr>
        <p:spPr>
          <a:xfrm>
            <a:off x="4079776"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al 38"/>
          <p:cNvSpPr/>
          <p:nvPr/>
        </p:nvSpPr>
        <p:spPr>
          <a:xfrm>
            <a:off x="4079776"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al 39"/>
          <p:cNvSpPr/>
          <p:nvPr/>
        </p:nvSpPr>
        <p:spPr>
          <a:xfrm>
            <a:off x="3503712"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al 40"/>
          <p:cNvSpPr/>
          <p:nvPr/>
        </p:nvSpPr>
        <p:spPr>
          <a:xfrm>
            <a:off x="4655840"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al 41"/>
          <p:cNvSpPr/>
          <p:nvPr/>
        </p:nvSpPr>
        <p:spPr>
          <a:xfrm>
            <a:off x="4655840"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al 42"/>
          <p:cNvSpPr/>
          <p:nvPr/>
        </p:nvSpPr>
        <p:spPr>
          <a:xfrm>
            <a:off x="5231904"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al 43"/>
          <p:cNvSpPr/>
          <p:nvPr/>
        </p:nvSpPr>
        <p:spPr>
          <a:xfrm>
            <a:off x="5231904"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al 44"/>
          <p:cNvSpPr/>
          <p:nvPr/>
        </p:nvSpPr>
        <p:spPr>
          <a:xfrm>
            <a:off x="5231904"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p:cNvSpPr/>
          <p:nvPr/>
        </p:nvSpPr>
        <p:spPr>
          <a:xfrm>
            <a:off x="4655840"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p:nvSpPr>
        <p:spPr>
          <a:xfrm>
            <a:off x="5807968"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al 47"/>
          <p:cNvSpPr/>
          <p:nvPr/>
        </p:nvSpPr>
        <p:spPr>
          <a:xfrm>
            <a:off x="5807968"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al 48"/>
          <p:cNvSpPr/>
          <p:nvPr/>
        </p:nvSpPr>
        <p:spPr>
          <a:xfrm>
            <a:off x="6384032"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al 49"/>
          <p:cNvSpPr/>
          <p:nvPr/>
        </p:nvSpPr>
        <p:spPr>
          <a:xfrm>
            <a:off x="6384032"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al 50"/>
          <p:cNvSpPr/>
          <p:nvPr/>
        </p:nvSpPr>
        <p:spPr>
          <a:xfrm>
            <a:off x="6384032"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al 51"/>
          <p:cNvSpPr/>
          <p:nvPr/>
        </p:nvSpPr>
        <p:spPr>
          <a:xfrm>
            <a:off x="5807968"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al 52"/>
          <p:cNvSpPr/>
          <p:nvPr/>
        </p:nvSpPr>
        <p:spPr>
          <a:xfrm>
            <a:off x="6960096"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al 53"/>
          <p:cNvSpPr/>
          <p:nvPr/>
        </p:nvSpPr>
        <p:spPr>
          <a:xfrm>
            <a:off x="6960096"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al 54"/>
          <p:cNvSpPr/>
          <p:nvPr/>
        </p:nvSpPr>
        <p:spPr>
          <a:xfrm>
            <a:off x="7536160"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al 55"/>
          <p:cNvSpPr/>
          <p:nvPr/>
        </p:nvSpPr>
        <p:spPr>
          <a:xfrm>
            <a:off x="7536160" y="2924944"/>
            <a:ext cx="216024" cy="216024"/>
          </a:xfrm>
          <a:prstGeom prst="ellipse">
            <a:avLst/>
          </a:prstGeom>
          <a:solidFill>
            <a:srgbClr val="F43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al 56"/>
          <p:cNvSpPr/>
          <p:nvPr/>
        </p:nvSpPr>
        <p:spPr>
          <a:xfrm>
            <a:off x="7536160"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al 57"/>
          <p:cNvSpPr/>
          <p:nvPr/>
        </p:nvSpPr>
        <p:spPr>
          <a:xfrm>
            <a:off x="6960096"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al 58"/>
          <p:cNvSpPr/>
          <p:nvPr/>
        </p:nvSpPr>
        <p:spPr>
          <a:xfrm>
            <a:off x="8112224"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al 59"/>
          <p:cNvSpPr/>
          <p:nvPr/>
        </p:nvSpPr>
        <p:spPr>
          <a:xfrm>
            <a:off x="8112224"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al 60"/>
          <p:cNvSpPr/>
          <p:nvPr/>
        </p:nvSpPr>
        <p:spPr>
          <a:xfrm>
            <a:off x="8688288"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al 61"/>
          <p:cNvSpPr/>
          <p:nvPr/>
        </p:nvSpPr>
        <p:spPr>
          <a:xfrm>
            <a:off x="8688288"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al 62"/>
          <p:cNvSpPr/>
          <p:nvPr/>
        </p:nvSpPr>
        <p:spPr>
          <a:xfrm>
            <a:off x="8688288"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al 63"/>
          <p:cNvSpPr/>
          <p:nvPr/>
        </p:nvSpPr>
        <p:spPr>
          <a:xfrm>
            <a:off x="8112224"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al 64"/>
          <p:cNvSpPr/>
          <p:nvPr/>
        </p:nvSpPr>
        <p:spPr>
          <a:xfrm>
            <a:off x="9264352"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al 65"/>
          <p:cNvSpPr/>
          <p:nvPr/>
        </p:nvSpPr>
        <p:spPr>
          <a:xfrm>
            <a:off x="9264352"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al 66"/>
          <p:cNvSpPr/>
          <p:nvPr/>
        </p:nvSpPr>
        <p:spPr>
          <a:xfrm>
            <a:off x="9840416"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al 67"/>
          <p:cNvSpPr/>
          <p:nvPr/>
        </p:nvSpPr>
        <p:spPr>
          <a:xfrm>
            <a:off x="9840416"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al 68"/>
          <p:cNvSpPr/>
          <p:nvPr/>
        </p:nvSpPr>
        <p:spPr>
          <a:xfrm>
            <a:off x="9840416"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al 69"/>
          <p:cNvSpPr/>
          <p:nvPr/>
        </p:nvSpPr>
        <p:spPr>
          <a:xfrm>
            <a:off x="9264352"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al 76"/>
          <p:cNvSpPr/>
          <p:nvPr/>
        </p:nvSpPr>
        <p:spPr>
          <a:xfrm>
            <a:off x="6960096"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al 77"/>
          <p:cNvSpPr/>
          <p:nvPr/>
        </p:nvSpPr>
        <p:spPr>
          <a:xfrm>
            <a:off x="6960096"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al 78"/>
          <p:cNvSpPr/>
          <p:nvPr/>
        </p:nvSpPr>
        <p:spPr>
          <a:xfrm>
            <a:off x="7536160"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al 79"/>
          <p:cNvSpPr/>
          <p:nvPr/>
        </p:nvSpPr>
        <p:spPr>
          <a:xfrm>
            <a:off x="7536160"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al 80"/>
          <p:cNvSpPr/>
          <p:nvPr/>
        </p:nvSpPr>
        <p:spPr>
          <a:xfrm>
            <a:off x="7536160"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al 81"/>
          <p:cNvSpPr/>
          <p:nvPr/>
        </p:nvSpPr>
        <p:spPr>
          <a:xfrm>
            <a:off x="6960096"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al 82"/>
          <p:cNvSpPr/>
          <p:nvPr/>
        </p:nvSpPr>
        <p:spPr>
          <a:xfrm>
            <a:off x="8112224"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al 83"/>
          <p:cNvSpPr/>
          <p:nvPr/>
        </p:nvSpPr>
        <p:spPr>
          <a:xfrm>
            <a:off x="8112224" y="4725144"/>
            <a:ext cx="216024" cy="216024"/>
          </a:xfrm>
          <a:prstGeom prst="ellipse">
            <a:avLst/>
          </a:prstGeom>
          <a:solidFill>
            <a:srgbClr val="F43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al 84"/>
          <p:cNvSpPr/>
          <p:nvPr/>
        </p:nvSpPr>
        <p:spPr>
          <a:xfrm>
            <a:off x="8688288"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al 85"/>
          <p:cNvSpPr/>
          <p:nvPr/>
        </p:nvSpPr>
        <p:spPr>
          <a:xfrm>
            <a:off x="8688288"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al 86"/>
          <p:cNvSpPr/>
          <p:nvPr/>
        </p:nvSpPr>
        <p:spPr>
          <a:xfrm>
            <a:off x="8688288"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al 87"/>
          <p:cNvSpPr/>
          <p:nvPr/>
        </p:nvSpPr>
        <p:spPr>
          <a:xfrm>
            <a:off x="8112224"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al 88"/>
          <p:cNvSpPr/>
          <p:nvPr/>
        </p:nvSpPr>
        <p:spPr>
          <a:xfrm>
            <a:off x="9264352" y="4149080"/>
            <a:ext cx="216024" cy="216024"/>
          </a:xfrm>
          <a:prstGeom prst="ellipse">
            <a:avLst/>
          </a:prstGeom>
          <a:solidFill>
            <a:srgbClr val="F43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al 89"/>
          <p:cNvSpPr/>
          <p:nvPr/>
        </p:nvSpPr>
        <p:spPr>
          <a:xfrm>
            <a:off x="9264352"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al 90"/>
          <p:cNvSpPr/>
          <p:nvPr/>
        </p:nvSpPr>
        <p:spPr>
          <a:xfrm>
            <a:off x="9840416" y="4149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al 91"/>
          <p:cNvSpPr/>
          <p:nvPr/>
        </p:nvSpPr>
        <p:spPr>
          <a:xfrm>
            <a:off x="9840416"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al 92"/>
          <p:cNvSpPr/>
          <p:nvPr/>
        </p:nvSpPr>
        <p:spPr>
          <a:xfrm>
            <a:off x="9840416"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al 93"/>
          <p:cNvSpPr/>
          <p:nvPr/>
        </p:nvSpPr>
        <p:spPr>
          <a:xfrm>
            <a:off x="9264352"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al 100"/>
          <p:cNvSpPr/>
          <p:nvPr/>
        </p:nvSpPr>
        <p:spPr>
          <a:xfrm>
            <a:off x="3215680" y="2780928"/>
            <a:ext cx="144016" cy="1440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al 101"/>
          <p:cNvSpPr/>
          <p:nvPr/>
        </p:nvSpPr>
        <p:spPr>
          <a:xfrm>
            <a:off x="3791744" y="4005064"/>
            <a:ext cx="144016" cy="1440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al 102"/>
          <p:cNvSpPr/>
          <p:nvPr/>
        </p:nvSpPr>
        <p:spPr>
          <a:xfrm>
            <a:off x="2639616" y="4941168"/>
            <a:ext cx="144016" cy="1440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al 103"/>
          <p:cNvSpPr/>
          <p:nvPr/>
        </p:nvSpPr>
        <p:spPr>
          <a:xfrm>
            <a:off x="4943872" y="4941168"/>
            <a:ext cx="144016" cy="1440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kstvak 104"/>
          <p:cNvSpPr txBox="1"/>
          <p:nvPr/>
        </p:nvSpPr>
        <p:spPr>
          <a:xfrm>
            <a:off x="3791745" y="1556793"/>
            <a:ext cx="45719" cy="461665"/>
          </a:xfrm>
          <a:prstGeom prst="rect">
            <a:avLst/>
          </a:prstGeom>
          <a:noFill/>
        </p:spPr>
        <p:txBody>
          <a:bodyPr wrap="square" rtlCol="0">
            <a:spAutoFit/>
          </a:bodyPr>
          <a:lstStyle/>
          <a:p>
            <a:r>
              <a:rPr lang="nl-NL" sz="2400" b="1"/>
              <a:t>P</a:t>
            </a:r>
            <a:endParaRPr lang="en-US" sz="2400" b="1"/>
          </a:p>
        </p:txBody>
      </p:sp>
      <p:sp>
        <p:nvSpPr>
          <p:cNvPr id="106" name="Tekstvak 105"/>
          <p:cNvSpPr txBox="1"/>
          <p:nvPr/>
        </p:nvSpPr>
        <p:spPr>
          <a:xfrm>
            <a:off x="8040217" y="1628801"/>
            <a:ext cx="45719" cy="461665"/>
          </a:xfrm>
          <a:prstGeom prst="rect">
            <a:avLst/>
          </a:prstGeom>
          <a:noFill/>
        </p:spPr>
        <p:txBody>
          <a:bodyPr wrap="square" rtlCol="0">
            <a:spAutoFit/>
          </a:bodyPr>
          <a:lstStyle/>
          <a:p>
            <a:r>
              <a:rPr lang="nl-NL" sz="2400" b="1"/>
              <a:t>N</a:t>
            </a:r>
            <a:endParaRPr lang="en-US" sz="2400" b="1"/>
          </a:p>
        </p:txBody>
      </p:sp>
      <p:sp>
        <p:nvSpPr>
          <p:cNvPr id="107" name="Ovaal 106"/>
          <p:cNvSpPr/>
          <p:nvPr/>
        </p:nvSpPr>
        <p:spPr>
          <a:xfrm>
            <a:off x="7752184" y="278092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al 107"/>
          <p:cNvSpPr/>
          <p:nvPr/>
        </p:nvSpPr>
        <p:spPr>
          <a:xfrm>
            <a:off x="8040216" y="4005064"/>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al 108"/>
          <p:cNvSpPr/>
          <p:nvPr/>
        </p:nvSpPr>
        <p:spPr>
          <a:xfrm>
            <a:off x="9552384" y="407707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al 109"/>
          <p:cNvSpPr/>
          <p:nvPr/>
        </p:nvSpPr>
        <p:spPr>
          <a:xfrm>
            <a:off x="1631504" y="11663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al 110"/>
          <p:cNvSpPr/>
          <p:nvPr/>
        </p:nvSpPr>
        <p:spPr>
          <a:xfrm>
            <a:off x="1631504" y="332656"/>
            <a:ext cx="144016" cy="1440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kstvak 111"/>
          <p:cNvSpPr txBox="1"/>
          <p:nvPr/>
        </p:nvSpPr>
        <p:spPr>
          <a:xfrm>
            <a:off x="1919536" y="-27384"/>
            <a:ext cx="1709122" cy="1477328"/>
          </a:xfrm>
          <a:prstGeom prst="rect">
            <a:avLst/>
          </a:prstGeom>
          <a:noFill/>
        </p:spPr>
        <p:txBody>
          <a:bodyPr wrap="none" rtlCol="0">
            <a:spAutoFit/>
          </a:bodyPr>
          <a:lstStyle/>
          <a:p>
            <a:r>
              <a:rPr lang="nl-NL"/>
              <a:t>Electron</a:t>
            </a:r>
          </a:p>
          <a:p>
            <a:r>
              <a:rPr lang="nl-NL"/>
              <a:t>Gat</a:t>
            </a:r>
          </a:p>
          <a:p>
            <a:r>
              <a:rPr lang="nl-NL"/>
              <a:t>Boor atoom</a:t>
            </a:r>
          </a:p>
          <a:p>
            <a:r>
              <a:rPr lang="nl-NL"/>
              <a:t>Phospor atoom</a:t>
            </a:r>
          </a:p>
          <a:p>
            <a:r>
              <a:rPr lang="nl-NL"/>
              <a:t>Silicium atoom</a:t>
            </a:r>
          </a:p>
        </p:txBody>
      </p:sp>
      <p:sp>
        <p:nvSpPr>
          <p:cNvPr id="113" name="Ovaal 112"/>
          <p:cNvSpPr/>
          <p:nvPr/>
        </p:nvSpPr>
        <p:spPr>
          <a:xfrm>
            <a:off x="1631504" y="548680"/>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al 113"/>
          <p:cNvSpPr/>
          <p:nvPr/>
        </p:nvSpPr>
        <p:spPr>
          <a:xfrm>
            <a:off x="1631504" y="836712"/>
            <a:ext cx="216024" cy="216024"/>
          </a:xfrm>
          <a:prstGeom prst="ellipse">
            <a:avLst/>
          </a:prstGeom>
          <a:solidFill>
            <a:srgbClr val="F43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al 114"/>
          <p:cNvSpPr/>
          <p:nvPr/>
        </p:nvSpPr>
        <p:spPr>
          <a:xfrm>
            <a:off x="1631504" y="11247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al 125"/>
          <p:cNvSpPr/>
          <p:nvPr/>
        </p:nvSpPr>
        <p:spPr>
          <a:xfrm>
            <a:off x="7752184" y="335699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al 126"/>
          <p:cNvSpPr/>
          <p:nvPr/>
        </p:nvSpPr>
        <p:spPr>
          <a:xfrm>
            <a:off x="8328248" y="335699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al 127"/>
          <p:cNvSpPr/>
          <p:nvPr/>
        </p:nvSpPr>
        <p:spPr>
          <a:xfrm>
            <a:off x="8976320" y="335699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al 128"/>
          <p:cNvSpPr/>
          <p:nvPr/>
        </p:nvSpPr>
        <p:spPr>
          <a:xfrm>
            <a:off x="9696400" y="3356992"/>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Bliksemflits 130"/>
          <p:cNvSpPr/>
          <p:nvPr/>
        </p:nvSpPr>
        <p:spPr>
          <a:xfrm flipH="1" flipV="1">
            <a:off x="5015880" y="5229200"/>
            <a:ext cx="504056" cy="432048"/>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kstvak 131"/>
          <p:cNvSpPr txBox="1"/>
          <p:nvPr/>
        </p:nvSpPr>
        <p:spPr>
          <a:xfrm>
            <a:off x="5303912" y="6237312"/>
            <a:ext cx="896656" cy="400110"/>
          </a:xfrm>
          <a:prstGeom prst="rect">
            <a:avLst/>
          </a:prstGeom>
          <a:noFill/>
        </p:spPr>
        <p:txBody>
          <a:bodyPr wrap="none" rtlCol="0">
            <a:spAutoFit/>
          </a:bodyPr>
          <a:lstStyle/>
          <a:p>
            <a:r>
              <a:rPr lang="nl-NL" sz="2000"/>
              <a:t>Foton!</a:t>
            </a:r>
            <a:endParaRPr lang="en-US" sz="2000"/>
          </a:p>
        </p:txBody>
      </p:sp>
      <p:sp>
        <p:nvSpPr>
          <p:cNvPr id="117" name="Ovaal 116"/>
          <p:cNvSpPr/>
          <p:nvPr/>
        </p:nvSpPr>
        <p:spPr>
          <a:xfrm>
            <a:off x="5447928" y="4005064"/>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al 117"/>
          <p:cNvSpPr/>
          <p:nvPr/>
        </p:nvSpPr>
        <p:spPr>
          <a:xfrm>
            <a:off x="5951984" y="4005064"/>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al 118"/>
          <p:cNvSpPr/>
          <p:nvPr/>
        </p:nvSpPr>
        <p:spPr>
          <a:xfrm>
            <a:off x="6600056" y="4005064"/>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al 119"/>
          <p:cNvSpPr/>
          <p:nvPr/>
        </p:nvSpPr>
        <p:spPr>
          <a:xfrm>
            <a:off x="7320136" y="4005064"/>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al 124"/>
          <p:cNvSpPr/>
          <p:nvPr/>
        </p:nvSpPr>
        <p:spPr>
          <a:xfrm>
            <a:off x="5087888" y="4509120"/>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5"/>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04"/>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26" grpId="0" animBg="1"/>
      <p:bldP spid="126" grpId="1" animBg="1"/>
      <p:bldP spid="127" grpId="0" animBg="1"/>
      <p:bldP spid="127" grpId="1" animBg="1"/>
      <p:bldP spid="128" grpId="0" animBg="1"/>
      <p:bldP spid="128" grpId="1" animBg="1"/>
      <p:bldP spid="129" grpId="0" animBg="1"/>
      <p:bldP spid="129" grpId="1" animBg="1"/>
      <p:bldP spid="131" grpId="0" animBg="1"/>
      <p:bldP spid="132" grpId="0"/>
      <p:bldP spid="117" grpId="0" animBg="1"/>
      <p:bldP spid="117" grpId="1" animBg="1"/>
      <p:bldP spid="118" grpId="0" animBg="1"/>
      <p:bldP spid="118" grpId="1" animBg="1"/>
      <p:bldP spid="119" grpId="0" animBg="1"/>
      <p:bldP spid="119" grpId="1" animBg="1"/>
      <p:bldP spid="120" grpId="0" animBg="1"/>
      <p:bldP spid="120" grpId="1" animBg="1"/>
      <p:bldP spid="125" grpId="0" animBg="1"/>
      <p:bldP spid="12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t.ac.in/onlinelab/Images/led%20block.bmp"/>
          <p:cNvPicPr>
            <a:picLocks noChangeAspect="1" noChangeArrowheads="1"/>
          </p:cNvPicPr>
          <p:nvPr/>
        </p:nvPicPr>
        <p:blipFill>
          <a:blip r:embed="rId2" cstate="print"/>
          <a:srcRect/>
          <a:stretch>
            <a:fillRect/>
          </a:stretch>
        </p:blipFill>
        <p:spPr bwMode="auto">
          <a:xfrm>
            <a:off x="2999656" y="1484785"/>
            <a:ext cx="5832648" cy="4584615"/>
          </a:xfrm>
          <a:prstGeom prst="rect">
            <a:avLst/>
          </a:prstGeom>
          <a:noFill/>
        </p:spPr>
      </p:pic>
      <p:sp>
        <p:nvSpPr>
          <p:cNvPr id="3" name="Titel 1"/>
          <p:cNvSpPr txBox="1">
            <a:spLocks/>
          </p:cNvSpPr>
          <p:nvPr/>
        </p:nvSpPr>
        <p:spPr>
          <a:xfrm>
            <a:off x="1991544" y="332656"/>
            <a:ext cx="8229600" cy="1143000"/>
          </a:xfrm>
          <a:prstGeom prst="rect">
            <a:avLst/>
          </a:prstGeom>
        </p:spPr>
        <p:txBody>
          <a:bodyPr/>
          <a:lstStyle/>
          <a:p>
            <a:pPr algn="ctr">
              <a:spcBef>
                <a:spcPct val="0"/>
              </a:spcBef>
              <a:defRPr/>
            </a:pPr>
            <a:r>
              <a:rPr lang="nl-NL" sz="4400">
                <a:latin typeface="+mj-lt"/>
                <a:ea typeface="+mj-ea"/>
                <a:cs typeface="+mj-cs"/>
              </a:rPr>
              <a:t>Hoe werkt een LED III</a:t>
            </a:r>
            <a:endParaRPr lang="en-US" sz="4400">
              <a:latin typeface="+mj-lt"/>
              <a:ea typeface="+mj-ea"/>
              <a:cs typeface="+mj-cs"/>
            </a:endParaRP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F897-A30E-D7B5-881E-6A7363270A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EF32D0-27CF-BED4-BC9B-0D4A40BC8FDE}"/>
              </a:ext>
            </a:extLst>
          </p:cNvPr>
          <p:cNvSpPr txBox="1"/>
          <p:nvPr/>
        </p:nvSpPr>
        <p:spPr>
          <a:xfrm flipH="1">
            <a:off x="517356" y="221381"/>
            <a:ext cx="3133026" cy="400110"/>
          </a:xfrm>
          <a:prstGeom prst="rect">
            <a:avLst/>
          </a:prstGeom>
          <a:noFill/>
        </p:spPr>
        <p:txBody>
          <a:bodyPr wrap="square" rtlCol="0">
            <a:spAutoFit/>
          </a:bodyPr>
          <a:lstStyle/>
          <a:p>
            <a:r>
              <a:rPr lang="nl-NL" sz="2000" dirty="0"/>
              <a:t>Hoe werkt een diode? </a:t>
            </a:r>
          </a:p>
        </p:txBody>
      </p:sp>
      <p:pic>
        <p:nvPicPr>
          <p:cNvPr id="6" name="Picture 5">
            <a:extLst>
              <a:ext uri="{FF2B5EF4-FFF2-40B4-BE49-F238E27FC236}">
                <a16:creationId xmlns:a16="http://schemas.microsoft.com/office/drawing/2014/main" id="{865EEAE7-5415-1DF7-0B16-C172FF485110}"/>
              </a:ext>
            </a:extLst>
          </p:cNvPr>
          <p:cNvPicPr>
            <a:picLocks noChangeAspect="1"/>
          </p:cNvPicPr>
          <p:nvPr/>
        </p:nvPicPr>
        <p:blipFill>
          <a:blip r:embed="rId2"/>
          <a:stretch>
            <a:fillRect/>
          </a:stretch>
        </p:blipFill>
        <p:spPr>
          <a:xfrm>
            <a:off x="308008" y="621491"/>
            <a:ext cx="3133581" cy="1462338"/>
          </a:xfrm>
          <a:prstGeom prst="rect">
            <a:avLst/>
          </a:prstGeom>
        </p:spPr>
      </p:pic>
      <p:sp>
        <p:nvSpPr>
          <p:cNvPr id="7" name="TextBox 6">
            <a:extLst>
              <a:ext uri="{FF2B5EF4-FFF2-40B4-BE49-F238E27FC236}">
                <a16:creationId xmlns:a16="http://schemas.microsoft.com/office/drawing/2014/main" id="{06FB8B57-0FF8-571D-3BFD-70C931781CD8}"/>
              </a:ext>
            </a:extLst>
          </p:cNvPr>
          <p:cNvSpPr txBox="1"/>
          <p:nvPr/>
        </p:nvSpPr>
        <p:spPr>
          <a:xfrm flipH="1">
            <a:off x="3287826" y="821546"/>
            <a:ext cx="4162127" cy="400110"/>
          </a:xfrm>
          <a:prstGeom prst="rect">
            <a:avLst/>
          </a:prstGeom>
          <a:noFill/>
        </p:spPr>
        <p:txBody>
          <a:bodyPr wrap="square" rtlCol="0">
            <a:spAutoFit/>
          </a:bodyPr>
          <a:lstStyle/>
          <a:p>
            <a:r>
              <a:rPr lang="nl-NL" sz="2000" dirty="0"/>
              <a:t>Waarom loopt er wel/geen stroom?</a:t>
            </a:r>
          </a:p>
        </p:txBody>
      </p:sp>
      <p:sp>
        <p:nvSpPr>
          <p:cNvPr id="8" name="TextBox 7">
            <a:extLst>
              <a:ext uri="{FF2B5EF4-FFF2-40B4-BE49-F238E27FC236}">
                <a16:creationId xmlns:a16="http://schemas.microsoft.com/office/drawing/2014/main" id="{4F9D0336-45F0-3231-9D16-85325CAD9748}"/>
              </a:ext>
            </a:extLst>
          </p:cNvPr>
          <p:cNvSpPr txBox="1"/>
          <p:nvPr/>
        </p:nvSpPr>
        <p:spPr>
          <a:xfrm flipH="1">
            <a:off x="5702164" y="1478735"/>
            <a:ext cx="3133026" cy="400110"/>
          </a:xfrm>
          <a:prstGeom prst="rect">
            <a:avLst/>
          </a:prstGeom>
          <a:noFill/>
        </p:spPr>
        <p:txBody>
          <a:bodyPr wrap="square" rtlCol="0">
            <a:spAutoFit/>
          </a:bodyPr>
          <a:lstStyle/>
          <a:p>
            <a:r>
              <a:rPr lang="nl-NL" sz="2000" dirty="0"/>
              <a:t>Wat zijn halfgeleiders?</a:t>
            </a:r>
          </a:p>
        </p:txBody>
      </p:sp>
      <p:sp>
        <p:nvSpPr>
          <p:cNvPr id="9" name="TextBox 8">
            <a:extLst>
              <a:ext uri="{FF2B5EF4-FFF2-40B4-BE49-F238E27FC236}">
                <a16:creationId xmlns:a16="http://schemas.microsoft.com/office/drawing/2014/main" id="{1284762D-B006-6051-BAB8-239542FB6CA6}"/>
              </a:ext>
            </a:extLst>
          </p:cNvPr>
          <p:cNvSpPr txBox="1"/>
          <p:nvPr/>
        </p:nvSpPr>
        <p:spPr>
          <a:xfrm flipH="1">
            <a:off x="8183878" y="2247152"/>
            <a:ext cx="3133026" cy="400110"/>
          </a:xfrm>
          <a:prstGeom prst="rect">
            <a:avLst/>
          </a:prstGeom>
          <a:noFill/>
        </p:spPr>
        <p:txBody>
          <a:bodyPr wrap="square" rtlCol="0">
            <a:spAutoFit/>
          </a:bodyPr>
          <a:lstStyle/>
          <a:p>
            <a:r>
              <a:rPr lang="nl-NL" sz="2000" dirty="0"/>
              <a:t>Hoe zien atomen er uit?</a:t>
            </a:r>
          </a:p>
        </p:txBody>
      </p:sp>
      <p:pic>
        <p:nvPicPr>
          <p:cNvPr id="1028" name="Picture 4" descr="Led - Wikipedia">
            <a:extLst>
              <a:ext uri="{FF2B5EF4-FFF2-40B4-BE49-F238E27FC236}">
                <a16:creationId xmlns:a16="http://schemas.microsoft.com/office/drawing/2014/main" id="{186307F7-BDE1-9837-0EE2-C40EAFB6C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84" y="3291841"/>
            <a:ext cx="1787559" cy="1325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2631F7E-6041-C1B6-4020-72FDBB5F56CD}"/>
              </a:ext>
            </a:extLst>
          </p:cNvPr>
          <p:cNvSpPr txBox="1"/>
          <p:nvPr/>
        </p:nvSpPr>
        <p:spPr>
          <a:xfrm flipH="1">
            <a:off x="517356" y="2647262"/>
            <a:ext cx="3133026" cy="707886"/>
          </a:xfrm>
          <a:prstGeom prst="rect">
            <a:avLst/>
          </a:prstGeom>
          <a:noFill/>
        </p:spPr>
        <p:txBody>
          <a:bodyPr wrap="square" rtlCol="0">
            <a:spAutoFit/>
          </a:bodyPr>
          <a:lstStyle/>
          <a:p>
            <a:r>
              <a:rPr lang="nl-NL" sz="2000" dirty="0"/>
              <a:t>Hoe werkt een LED?</a:t>
            </a:r>
          </a:p>
          <a:p>
            <a:r>
              <a:rPr lang="nl-NL" sz="2000" i="1" dirty="0"/>
              <a:t>(light </a:t>
            </a:r>
            <a:r>
              <a:rPr lang="nl-NL" sz="2000" i="1" dirty="0" err="1"/>
              <a:t>emmiting</a:t>
            </a:r>
            <a:r>
              <a:rPr lang="nl-NL" sz="2000" i="1" dirty="0"/>
              <a:t> diode) </a:t>
            </a:r>
          </a:p>
        </p:txBody>
      </p:sp>
      <p:sp>
        <p:nvSpPr>
          <p:cNvPr id="12" name="TextBox 11">
            <a:extLst>
              <a:ext uri="{FF2B5EF4-FFF2-40B4-BE49-F238E27FC236}">
                <a16:creationId xmlns:a16="http://schemas.microsoft.com/office/drawing/2014/main" id="{E0509B30-2CD9-51B3-CE0C-A94349C5E445}"/>
              </a:ext>
            </a:extLst>
          </p:cNvPr>
          <p:cNvSpPr txBox="1"/>
          <p:nvPr/>
        </p:nvSpPr>
        <p:spPr>
          <a:xfrm flipH="1">
            <a:off x="4529487" y="3954355"/>
            <a:ext cx="3133026" cy="400110"/>
          </a:xfrm>
          <a:prstGeom prst="rect">
            <a:avLst/>
          </a:prstGeom>
          <a:noFill/>
        </p:spPr>
        <p:txBody>
          <a:bodyPr wrap="square" rtlCol="0">
            <a:spAutoFit/>
          </a:bodyPr>
          <a:lstStyle/>
          <a:p>
            <a:r>
              <a:rPr lang="nl-NL" sz="2000" dirty="0"/>
              <a:t>Wanneer geeft iets licht?</a:t>
            </a:r>
          </a:p>
        </p:txBody>
      </p:sp>
      <p:sp>
        <p:nvSpPr>
          <p:cNvPr id="13" name="TextBox 12">
            <a:extLst>
              <a:ext uri="{FF2B5EF4-FFF2-40B4-BE49-F238E27FC236}">
                <a16:creationId xmlns:a16="http://schemas.microsoft.com/office/drawing/2014/main" id="{4D6D5ECA-8519-CDD2-B5E3-B1E2F75152DD}"/>
              </a:ext>
            </a:extLst>
          </p:cNvPr>
          <p:cNvSpPr txBox="1"/>
          <p:nvPr/>
        </p:nvSpPr>
        <p:spPr>
          <a:xfrm flipH="1">
            <a:off x="8319192" y="4736598"/>
            <a:ext cx="3133026" cy="400110"/>
          </a:xfrm>
          <a:prstGeom prst="rect">
            <a:avLst/>
          </a:prstGeom>
          <a:noFill/>
        </p:spPr>
        <p:txBody>
          <a:bodyPr wrap="square" rtlCol="0">
            <a:spAutoFit/>
          </a:bodyPr>
          <a:lstStyle/>
          <a:p>
            <a:r>
              <a:rPr lang="nl-NL" sz="2000" dirty="0"/>
              <a:t>Wat is licht?</a:t>
            </a:r>
          </a:p>
        </p:txBody>
      </p:sp>
    </p:spTree>
    <p:extLst>
      <p:ext uri="{BB962C8B-B14F-4D97-AF65-F5344CB8AC3E}">
        <p14:creationId xmlns:p14="http://schemas.microsoft.com/office/powerpoint/2010/main" val="44210483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102C-D271-E0C2-D96F-1504105F74A6}"/>
              </a:ext>
            </a:extLst>
          </p:cNvPr>
          <p:cNvSpPr>
            <a:spLocks noGrp="1"/>
          </p:cNvSpPr>
          <p:nvPr>
            <p:ph type="title"/>
          </p:nvPr>
        </p:nvSpPr>
        <p:spPr>
          <a:xfrm>
            <a:off x="7630884" y="1771431"/>
            <a:ext cx="4155831" cy="4091782"/>
          </a:xfrm>
        </p:spPr>
        <p:txBody>
          <a:bodyPr>
            <a:normAutofit/>
          </a:bodyPr>
          <a:lstStyle/>
          <a:p>
            <a:r>
              <a:rPr lang="en-US" dirty="0">
                <a:latin typeface="Trade Gothic Inline" panose="020B0504030203020204" pitchFamily="34" charset="0"/>
              </a:rPr>
              <a:t>Dank </a:t>
            </a:r>
            <a:r>
              <a:rPr lang="en-US" dirty="0" err="1">
                <a:latin typeface="Trade Gothic Inline" panose="020B0504030203020204" pitchFamily="34" charset="0"/>
              </a:rPr>
              <a:t>voor</a:t>
            </a:r>
            <a:r>
              <a:rPr lang="en-US" dirty="0">
                <a:latin typeface="Trade Gothic Inline" panose="020B0504030203020204" pitchFamily="34" charset="0"/>
              </a:rPr>
              <a:t> de </a:t>
            </a:r>
            <a:r>
              <a:rPr lang="en-US" dirty="0" err="1">
                <a:latin typeface="Trade Gothic Inline" panose="020B0504030203020204" pitchFamily="34" charset="0"/>
              </a:rPr>
              <a:t>aandacht</a:t>
            </a:r>
            <a:r>
              <a:rPr lang="en-US" dirty="0">
                <a:latin typeface="Trade Gothic Inline" panose="020B0504030203020204" pitchFamily="34" charset="0"/>
              </a:rPr>
              <a:t>!</a:t>
            </a:r>
            <a:br>
              <a:rPr lang="en-US" dirty="0">
                <a:latin typeface="Trade Gothic Inline" panose="020B0504030203020204" pitchFamily="34" charset="0"/>
              </a:rPr>
            </a:br>
            <a:br>
              <a:rPr lang="en-US" dirty="0">
                <a:latin typeface="Trade Gothic Inline" panose="020B0504030203020204" pitchFamily="34" charset="0"/>
              </a:rPr>
            </a:br>
            <a:r>
              <a:rPr lang="en-US" dirty="0" err="1">
                <a:latin typeface="Trade Gothic Inline" panose="020B0504030203020204" pitchFamily="34" charset="0"/>
              </a:rPr>
              <a:t>Nog</a:t>
            </a:r>
            <a:r>
              <a:rPr lang="en-US" dirty="0">
                <a:latin typeface="Trade Gothic Inline" panose="020B0504030203020204" pitchFamily="34" charset="0"/>
              </a:rPr>
              <a:t> </a:t>
            </a:r>
            <a:r>
              <a:rPr lang="en-US" dirty="0" err="1">
                <a:latin typeface="Trade Gothic Inline" panose="020B0504030203020204" pitchFamily="34" charset="0"/>
              </a:rPr>
              <a:t>vrageN</a:t>
            </a:r>
            <a:r>
              <a:rPr lang="en-US" dirty="0">
                <a:latin typeface="Trade Gothic Inline" panose="020B0504030203020204" pitchFamily="34" charset="0"/>
              </a:rPr>
              <a:t>?</a:t>
            </a:r>
            <a:br>
              <a:rPr lang="en-US" dirty="0">
                <a:latin typeface="Trade Gothic Inline" panose="020B0504030203020204" pitchFamily="34" charset="0"/>
              </a:rPr>
            </a:br>
            <a:endParaRPr lang="nl-NL" dirty="0">
              <a:latin typeface="Trade Gothic Inline" panose="020B0504030203020204" pitchFamily="34" charset="0"/>
            </a:endParaRPr>
          </a:p>
        </p:txBody>
      </p:sp>
      <p:pic>
        <p:nvPicPr>
          <p:cNvPr id="5" name="Content Placeholder 4" descr="A close-up of a circuit board&#10;&#10;AI-generated content may be incorrect.">
            <a:extLst>
              <a:ext uri="{FF2B5EF4-FFF2-40B4-BE49-F238E27FC236}">
                <a16:creationId xmlns:a16="http://schemas.microsoft.com/office/drawing/2014/main" id="{7349E6ED-E1D4-07BB-CDB5-04005E39EF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58000" cy="6858000"/>
          </a:xfrm>
        </p:spPr>
      </p:pic>
    </p:spTree>
    <p:extLst>
      <p:ext uri="{BB962C8B-B14F-4D97-AF65-F5344CB8AC3E}">
        <p14:creationId xmlns:p14="http://schemas.microsoft.com/office/powerpoint/2010/main" val="401626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33600" y="427038"/>
            <a:ext cx="8229600" cy="1143000"/>
          </a:xfrm>
          <a:prstGeom prst="rect">
            <a:avLst/>
          </a:prstGeom>
        </p:spPr>
        <p:txBody>
          <a:bodyPr/>
          <a:lstStyle/>
          <a:p>
            <a:pPr algn="ctr">
              <a:spcBef>
                <a:spcPct val="0"/>
              </a:spcBef>
              <a:defRPr/>
            </a:pPr>
            <a:r>
              <a:rPr lang="nl-NL" sz="4400">
                <a:latin typeface="+mj-lt"/>
                <a:ea typeface="+mj-ea"/>
                <a:cs typeface="+mj-cs"/>
              </a:rPr>
              <a:t>Atoom -&gt; Materiaal</a:t>
            </a:r>
            <a:endParaRPr lang="en-US" sz="4400">
              <a:latin typeface="+mj-lt"/>
              <a:ea typeface="+mj-ea"/>
              <a:cs typeface="+mj-cs"/>
            </a:endParaRPr>
          </a:p>
        </p:txBody>
      </p:sp>
      <p:grpSp>
        <p:nvGrpSpPr>
          <p:cNvPr id="35" name="Group 34">
            <a:extLst>
              <a:ext uri="{FF2B5EF4-FFF2-40B4-BE49-F238E27FC236}">
                <a16:creationId xmlns:a16="http://schemas.microsoft.com/office/drawing/2014/main" id="{4F4DA57C-724D-8A39-04BC-B3EEB80BB88D}"/>
              </a:ext>
            </a:extLst>
          </p:cNvPr>
          <p:cNvGrpSpPr/>
          <p:nvPr/>
        </p:nvGrpSpPr>
        <p:grpSpPr>
          <a:xfrm>
            <a:off x="1246704" y="2038440"/>
            <a:ext cx="1260432" cy="1279976"/>
            <a:chOff x="4157387" y="2493738"/>
            <a:chExt cx="1260432" cy="1279976"/>
          </a:xfrm>
        </p:grpSpPr>
        <p:sp>
          <p:nvSpPr>
            <p:cNvPr id="2" name="Oval 1">
              <a:extLst>
                <a:ext uri="{FF2B5EF4-FFF2-40B4-BE49-F238E27FC236}">
                  <a16:creationId xmlns:a16="http://schemas.microsoft.com/office/drawing/2014/main" id="{7095F30A-190C-F40F-3086-B78433D46242}"/>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8C88C9F1-C26E-7722-8647-16481B0063D2}"/>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D092CA8E-9507-311B-557E-33BB84C75C51}"/>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693B9709-46B8-01F7-86DD-8F29AC1945EF}"/>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F7B236C1-0128-0588-7733-1FC0546E2DC0}"/>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0B36322D-18E0-FA6E-23B8-82C1F4DD0664}"/>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F18EFA05-20F9-AAAC-3C73-DB857944265F}"/>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F93A0D5F-C5D0-3C04-CE9E-4E8817A94D7F}"/>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5909B563-0E88-BC00-9826-26F898D5B40C}"/>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39504306-90BD-8A10-1ABB-0AE1D1DC6CC6}"/>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A218E0F2-C42B-4D21-6C17-3616299E9D1A}"/>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BBD61C42-7340-4A60-A874-6DDF6B770FB7}"/>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F9F0EBB7-757E-1D94-250B-2C3EC57CA0FA}"/>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8CC504A9-1873-8617-58FC-60DC31023C8E}"/>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92B153EC-F835-8886-34AE-F54ECDAD2641}"/>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257B9DB8-3509-B866-7107-69265EC9567B}"/>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up 35">
            <a:extLst>
              <a:ext uri="{FF2B5EF4-FFF2-40B4-BE49-F238E27FC236}">
                <a16:creationId xmlns:a16="http://schemas.microsoft.com/office/drawing/2014/main" id="{5D712FC1-D8AD-B9E1-B891-603A8993ACB0}"/>
              </a:ext>
            </a:extLst>
          </p:cNvPr>
          <p:cNvGrpSpPr/>
          <p:nvPr/>
        </p:nvGrpSpPr>
        <p:grpSpPr>
          <a:xfrm>
            <a:off x="2899776" y="2012634"/>
            <a:ext cx="1260432" cy="1279976"/>
            <a:chOff x="4157387" y="2493738"/>
            <a:chExt cx="1260432" cy="1279976"/>
          </a:xfrm>
        </p:grpSpPr>
        <p:sp>
          <p:nvSpPr>
            <p:cNvPr id="37" name="Oval 36">
              <a:extLst>
                <a:ext uri="{FF2B5EF4-FFF2-40B4-BE49-F238E27FC236}">
                  <a16:creationId xmlns:a16="http://schemas.microsoft.com/office/drawing/2014/main" id="{76A0A1D7-FEF4-609F-7ED9-61DD26960413}"/>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CFE2182D-5766-3D48-2523-BAA43D0373C5}"/>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62855F4D-31A5-3D96-B529-065A2E123E71}"/>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0FD6C956-CE59-DD4E-CA7E-3B1613228BA0}"/>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B4605D9B-80CB-6F47-4557-1C608B6BFFCB}"/>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4B17013B-0153-29E1-FC8E-4B350648E21D}"/>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D77FD6FA-5140-1A0E-544C-8E2445F5CE76}"/>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40F3B4F4-BB82-04A0-1A44-26D862358B7E}"/>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5084F0F1-EFAC-B3C0-3833-BEABC597E4DC}"/>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69C114BF-1BF4-C14C-DFC0-EB12D19A28C0}"/>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F22531E7-BFDD-3486-0990-C81D55F51220}"/>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CB3A7A05-62E0-8850-8FD8-E9C759DE3DD6}"/>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976E3B2F-6DDC-D764-6FDE-95A4C3C3E937}"/>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F4B254B3-8121-AE82-4CEC-5D0D5C69E607}"/>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C786C800-9D62-874E-7D80-B1EC7889CF8B}"/>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9A1E17AB-761C-37D5-F281-BACEDFFAE403}"/>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3" name="Group 52">
            <a:extLst>
              <a:ext uri="{FF2B5EF4-FFF2-40B4-BE49-F238E27FC236}">
                <a16:creationId xmlns:a16="http://schemas.microsoft.com/office/drawing/2014/main" id="{B94BEAA9-5261-36F2-3310-509067F45584}"/>
              </a:ext>
            </a:extLst>
          </p:cNvPr>
          <p:cNvGrpSpPr/>
          <p:nvPr/>
        </p:nvGrpSpPr>
        <p:grpSpPr>
          <a:xfrm>
            <a:off x="4418305" y="2017918"/>
            <a:ext cx="1260432" cy="1279976"/>
            <a:chOff x="4157387" y="2493738"/>
            <a:chExt cx="1260432" cy="1279976"/>
          </a:xfrm>
        </p:grpSpPr>
        <p:sp>
          <p:nvSpPr>
            <p:cNvPr id="54" name="Oval 53">
              <a:extLst>
                <a:ext uri="{FF2B5EF4-FFF2-40B4-BE49-F238E27FC236}">
                  <a16:creationId xmlns:a16="http://schemas.microsoft.com/office/drawing/2014/main" id="{892E4E66-52DF-1B0D-3917-604EFD85C492}"/>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F93D5183-78B1-552C-9E5B-A44E0E995503}"/>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A79EEB9F-DA06-98DB-7D42-67FE1B84E2F5}"/>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B6310628-0B62-17D3-1EDC-FD7E4161FC9A}"/>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769F1929-3F8C-2C2E-D7ED-B7270BBB2FB7}"/>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924877D5-0748-24C5-0334-CD0642F30FD7}"/>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1D11A352-D3BD-E45D-4479-3630C46DDF42}"/>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86CFA977-27AD-6D6C-1AFC-40F1F330D969}"/>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46A2CB06-85B0-2DE8-B533-97DDDAF1A5DD}"/>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9FD5B4E6-94AF-DBAD-6198-21886B4FCCD7}"/>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28EC68A8-9AF9-2ED0-21F0-E8B254A12B78}"/>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839DBBF1-D20C-4B74-19B7-6D4AC416475F}"/>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770DCC64-7905-1030-3B92-35A7862836E5}"/>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0C545268-132D-3E88-7402-1F8BBBF7C40D}"/>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903F9310-9C46-2308-AA7D-12459C66AA53}"/>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19EAE164-C3C0-0393-289B-F919F0A2F420}"/>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942" name="Group 39941">
            <a:extLst>
              <a:ext uri="{FF2B5EF4-FFF2-40B4-BE49-F238E27FC236}">
                <a16:creationId xmlns:a16="http://schemas.microsoft.com/office/drawing/2014/main" id="{546F9630-4972-F79B-921E-1EBDCB33DEE5}"/>
              </a:ext>
            </a:extLst>
          </p:cNvPr>
          <p:cNvGrpSpPr/>
          <p:nvPr/>
        </p:nvGrpSpPr>
        <p:grpSpPr>
          <a:xfrm>
            <a:off x="6047039" y="2016011"/>
            <a:ext cx="1260432" cy="1279976"/>
            <a:chOff x="4157387" y="2493738"/>
            <a:chExt cx="1260432" cy="1279976"/>
          </a:xfrm>
        </p:grpSpPr>
        <p:sp>
          <p:nvSpPr>
            <p:cNvPr id="39948" name="Oval 39947">
              <a:extLst>
                <a:ext uri="{FF2B5EF4-FFF2-40B4-BE49-F238E27FC236}">
                  <a16:creationId xmlns:a16="http://schemas.microsoft.com/office/drawing/2014/main" id="{0B520A1E-68CA-EF7E-FEBE-FFB6F0E6C1BB}"/>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E46185AD-01DC-03EC-DB1D-8AE9EB20379F}"/>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8413EDBC-8F21-390A-1A8C-7BDF7D8B1672}"/>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7C45B854-6D91-7D3A-AE1F-588F7435C6F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C7FA8CEE-3749-F023-37BB-15C7FE25EA7D}"/>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D8CD2E6E-E130-EE52-A60F-EE575539B1B5}"/>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14BFD675-2105-47D9-DBE2-B314588BFA31}"/>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21FA7973-E238-3239-EC7D-98AADD7CE850}"/>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9BB0B831-A8C4-1B1D-4D5E-50BDA421FD54}"/>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E566767B-91FD-FD56-7B4D-23BB216A69DC}"/>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F14B6023-27E7-95B2-A2B1-48241BFB375B}"/>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CF883D4B-AE03-46FC-C51E-F656950E204A}"/>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4B2191EA-ABA7-93B8-E83B-E5278B57B296}"/>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211D11B0-B102-8123-B537-E154A68BAEB0}"/>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29335F53-4D7B-D6DD-34A6-FC3BE6399767}"/>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5E2CE473-3CAB-A44E-3C5E-D7177A53107E}"/>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964" name="Group 39963">
            <a:extLst>
              <a:ext uri="{FF2B5EF4-FFF2-40B4-BE49-F238E27FC236}">
                <a16:creationId xmlns:a16="http://schemas.microsoft.com/office/drawing/2014/main" id="{19C731C7-B79A-53B9-1C1F-C5D893EAB906}"/>
              </a:ext>
            </a:extLst>
          </p:cNvPr>
          <p:cNvGrpSpPr/>
          <p:nvPr/>
        </p:nvGrpSpPr>
        <p:grpSpPr>
          <a:xfrm>
            <a:off x="7778835" y="2035063"/>
            <a:ext cx="1260432" cy="1279976"/>
            <a:chOff x="4157387" y="2493738"/>
            <a:chExt cx="1260432" cy="1279976"/>
          </a:xfrm>
        </p:grpSpPr>
        <p:sp>
          <p:nvSpPr>
            <p:cNvPr id="39965" name="Oval 39964">
              <a:extLst>
                <a:ext uri="{FF2B5EF4-FFF2-40B4-BE49-F238E27FC236}">
                  <a16:creationId xmlns:a16="http://schemas.microsoft.com/office/drawing/2014/main" id="{FB27DE9B-923D-26A1-35E8-32C2F09FE1EA}"/>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C9477C11-421D-9390-B2C7-9FAFCDE9E106}"/>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73AC1448-3816-DD27-7F74-00F1F4BA0080}"/>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028627C3-3AB4-4397-8240-D088BE4203E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D4227F64-EA91-BD44-D5F4-2A60B7EB76FE}"/>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5748BA1D-075A-7AE9-173A-E4204D17D582}"/>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078A5599-46BC-35B6-2BD7-8348E7355208}"/>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AE2B2352-57D9-8EE8-06EF-E4D4787355DC}"/>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3AB93428-BD61-66FA-2649-DA33D200BEF7}"/>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2E55BF18-A13C-A9C2-6688-E6C9F49575EB}"/>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A186ABB6-BF25-099A-C25B-8C2A7783AE76}"/>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99D0CB43-6060-8330-EA1A-9E8633053D51}"/>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1ADA6EB2-ACB9-0B65-D335-9B3C2F5A35CF}"/>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A23EE58F-74A2-92D8-B19F-353DBE5FFC88}"/>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DFFD7BE0-BEC1-26DC-4D7E-F4A54361D845}"/>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723562AD-8EFD-9841-B44C-202A5FD0A780}"/>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981" name="Group 39980">
            <a:extLst>
              <a:ext uri="{FF2B5EF4-FFF2-40B4-BE49-F238E27FC236}">
                <a16:creationId xmlns:a16="http://schemas.microsoft.com/office/drawing/2014/main" id="{BA533E42-20A6-3B9E-8236-D37533F8F5B7}"/>
              </a:ext>
            </a:extLst>
          </p:cNvPr>
          <p:cNvGrpSpPr/>
          <p:nvPr/>
        </p:nvGrpSpPr>
        <p:grpSpPr>
          <a:xfrm>
            <a:off x="9412394" y="2053189"/>
            <a:ext cx="1260432" cy="1279976"/>
            <a:chOff x="4157387" y="2493738"/>
            <a:chExt cx="1260432" cy="1279976"/>
          </a:xfrm>
        </p:grpSpPr>
        <p:sp>
          <p:nvSpPr>
            <p:cNvPr id="39982" name="Oval 39981">
              <a:extLst>
                <a:ext uri="{FF2B5EF4-FFF2-40B4-BE49-F238E27FC236}">
                  <a16:creationId xmlns:a16="http://schemas.microsoft.com/office/drawing/2014/main" id="{A6C53A5E-20F9-D510-DAAF-F5714786FC60}"/>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FFBD1137-5181-9B96-8816-EF4FE4CAD95D}"/>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899A2A2E-0C67-DE37-62C4-E91B21C15E76}"/>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845BAE6B-975B-BB62-F9F9-8C4411EE35AA}"/>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2A7286D8-08B9-C877-DF3C-90AB0DD221D3}"/>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EC4AB8C9-C913-52E2-A529-3E3771C641CD}"/>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3C377168-4504-0496-B04B-0ED3FE8E738F}"/>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65382082-E7ED-1184-D9F8-F5DF10B2D880}"/>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40230ED1-591D-ACF9-C144-51F52F80D87B}"/>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9C9C96C4-8D4A-9B66-5FEB-14A4C4E8DFAA}"/>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80942BC7-F653-1975-96A7-9D4190612C8E}"/>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FA29BF42-FBCA-A3A0-7C01-6A679DDF377D}"/>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A9DCDC1B-2B57-C0C7-B4F1-80A593792DAF}"/>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FD4499A2-C1CC-4967-D376-7C6A30047C37}"/>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FC1EA8F0-BB5A-4A92-63CC-1A4C97B5827E}"/>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DAD6E00E-AEC5-324A-61AF-1EEABC599631}"/>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998" name="Group 39997">
            <a:extLst>
              <a:ext uri="{FF2B5EF4-FFF2-40B4-BE49-F238E27FC236}">
                <a16:creationId xmlns:a16="http://schemas.microsoft.com/office/drawing/2014/main" id="{2FFB07F0-95FB-E926-ACC1-7E2FDDA586B5}"/>
              </a:ext>
            </a:extLst>
          </p:cNvPr>
          <p:cNvGrpSpPr/>
          <p:nvPr/>
        </p:nvGrpSpPr>
        <p:grpSpPr>
          <a:xfrm>
            <a:off x="1271284" y="3587021"/>
            <a:ext cx="1260432" cy="1279976"/>
            <a:chOff x="4157387" y="2493738"/>
            <a:chExt cx="1260432" cy="1279976"/>
          </a:xfrm>
        </p:grpSpPr>
        <p:sp>
          <p:nvSpPr>
            <p:cNvPr id="39999" name="Oval 39998">
              <a:extLst>
                <a:ext uri="{FF2B5EF4-FFF2-40B4-BE49-F238E27FC236}">
                  <a16:creationId xmlns:a16="http://schemas.microsoft.com/office/drawing/2014/main" id="{0007F954-EFFF-4CAF-F0A3-56F0192AA226}"/>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3C6A7428-7E82-1792-F256-91BEFD4E2851}"/>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AAF4E068-5D66-79EE-496E-45EABDEDFAD8}"/>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F31A2458-F843-7155-A718-55FE23D4FFA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E59AA2D2-84CC-F5DF-7218-F4813BC235EB}"/>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99E02F78-E1BC-2F05-AA5C-7DCF5294503D}"/>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C2623D88-BC1D-E1E9-4329-9D2CD09AC8D0}"/>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2DF04A64-C2F6-8E9D-3362-73AF78A877A6}"/>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E9D9AE98-4272-3A7C-7AF1-6B6838D14B64}"/>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821113F5-4A74-E17F-A411-B3041D450402}"/>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65E3B743-F75B-586A-C264-ED4E90116AA6}"/>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55486953-65C3-352F-3ADC-E811DDF9AFAB}"/>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B099469F-6A08-5BA6-A969-CDD4D91AB401}"/>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DC5DEC15-713F-F221-33E4-1E026D380C1C}"/>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BC02BFA8-0D99-7152-5C15-BA5688FEFEE4}"/>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F6D25994-8063-8611-EFFE-F4C1B7CEB46D}"/>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015" name="Group 40014">
            <a:extLst>
              <a:ext uri="{FF2B5EF4-FFF2-40B4-BE49-F238E27FC236}">
                <a16:creationId xmlns:a16="http://schemas.microsoft.com/office/drawing/2014/main" id="{B6D9D7E5-94C8-48F6-D95B-281FC779D8C9}"/>
              </a:ext>
            </a:extLst>
          </p:cNvPr>
          <p:cNvGrpSpPr/>
          <p:nvPr/>
        </p:nvGrpSpPr>
        <p:grpSpPr>
          <a:xfrm>
            <a:off x="2924356" y="3561215"/>
            <a:ext cx="1260432" cy="1279976"/>
            <a:chOff x="4157387" y="2493738"/>
            <a:chExt cx="1260432" cy="1279976"/>
          </a:xfrm>
        </p:grpSpPr>
        <p:sp>
          <p:nvSpPr>
            <p:cNvPr id="40016" name="Oval 40015">
              <a:extLst>
                <a:ext uri="{FF2B5EF4-FFF2-40B4-BE49-F238E27FC236}">
                  <a16:creationId xmlns:a16="http://schemas.microsoft.com/office/drawing/2014/main" id="{DB264E49-A0E7-EA40-C4AD-22C9DC41FB5E}"/>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363BF9A2-302F-2E96-7CF7-592E08EF5B99}"/>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A2CFD611-042C-A757-D273-103055BF2E4C}"/>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D8AAD9CE-D9EE-BBE9-8E8B-68F2272FCA0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20254F68-CC13-1F28-23D1-55DD6302EF5D}"/>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12E6F64A-9B81-8306-DBB7-B4C2BEABC14E}"/>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3A824898-EA81-53BD-1365-48E140FB2555}"/>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1E1ECD9F-CC5D-D1B8-FFA8-5224AEBE637B}"/>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BC5C6222-8409-7C39-4CCE-E36DEC0FAA2A}"/>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D561A7E2-622E-6104-357E-F34B3CAB3079}"/>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4B279A0D-E35A-D772-995D-AA9D3645BE55}"/>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DFF41FA4-A017-CB92-BB86-FEF1161E6C6A}"/>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22360B76-90F6-4B1A-E2BC-994E8314B759}"/>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312D0D08-9643-086D-B913-B78C34764085}"/>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260807E5-E364-2FD3-D15B-AA76E4C03686}"/>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60EF34EF-E2B5-BBFC-C652-05EFAD4D2015}"/>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032" name="Group 40031">
            <a:extLst>
              <a:ext uri="{FF2B5EF4-FFF2-40B4-BE49-F238E27FC236}">
                <a16:creationId xmlns:a16="http://schemas.microsoft.com/office/drawing/2014/main" id="{F2F65479-43F0-8AC1-8042-84D25CF247AE}"/>
              </a:ext>
            </a:extLst>
          </p:cNvPr>
          <p:cNvGrpSpPr/>
          <p:nvPr/>
        </p:nvGrpSpPr>
        <p:grpSpPr>
          <a:xfrm>
            <a:off x="4442885" y="3566499"/>
            <a:ext cx="1260432" cy="1279976"/>
            <a:chOff x="4157387" y="2493738"/>
            <a:chExt cx="1260432" cy="1279976"/>
          </a:xfrm>
        </p:grpSpPr>
        <p:sp>
          <p:nvSpPr>
            <p:cNvPr id="40033" name="Oval 40032">
              <a:extLst>
                <a:ext uri="{FF2B5EF4-FFF2-40B4-BE49-F238E27FC236}">
                  <a16:creationId xmlns:a16="http://schemas.microsoft.com/office/drawing/2014/main" id="{F59143A1-55FD-96A1-C0D9-C7F183DAA567}"/>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1085EF83-FB4D-C9F5-5DB0-4BD0BE3183D4}"/>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C178E43A-308F-E066-6F3D-DBF591718268}"/>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9D3AFA8F-4CF1-62C7-9955-FD640CA50DD8}"/>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42D30556-C588-5CC0-AFF7-33F6161DC521}"/>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EB2619A7-D37F-2254-8D60-FECB8EB7ECD2}"/>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8D2BA35D-0951-4D5E-4107-B510BA7571F3}"/>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1CBE6E8F-EB0C-1CDA-6582-7D3C28D17AA8}"/>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EA407B1E-611C-B0BC-DE5A-BAFD0491CB09}"/>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06144D07-5F66-CB1A-0BF9-E25B562F790A}"/>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5F2B1CE4-F2CC-1385-7C16-883E0327ADAA}"/>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BFE255AE-68EB-4C47-2976-9D6590B35A9C}"/>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33B2C17E-FA9F-6A78-BE15-038CF6E0A5EE}"/>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461F00B5-49B0-D1EC-5F29-D4E47678BA84}"/>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411B9547-0C1C-31E4-5504-B73DABE96F8E}"/>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CBDF43D6-2C0A-0454-8714-9D78AF7565AD}"/>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049" name="Group 40048">
            <a:extLst>
              <a:ext uri="{FF2B5EF4-FFF2-40B4-BE49-F238E27FC236}">
                <a16:creationId xmlns:a16="http://schemas.microsoft.com/office/drawing/2014/main" id="{6A8693B1-2A8A-9853-0425-059F2321A5C5}"/>
              </a:ext>
            </a:extLst>
          </p:cNvPr>
          <p:cNvGrpSpPr/>
          <p:nvPr/>
        </p:nvGrpSpPr>
        <p:grpSpPr>
          <a:xfrm>
            <a:off x="6071619" y="3564592"/>
            <a:ext cx="1260432" cy="1279976"/>
            <a:chOff x="4157387" y="2493738"/>
            <a:chExt cx="1260432" cy="1279976"/>
          </a:xfrm>
        </p:grpSpPr>
        <p:sp>
          <p:nvSpPr>
            <p:cNvPr id="40050" name="Oval 40049">
              <a:extLst>
                <a:ext uri="{FF2B5EF4-FFF2-40B4-BE49-F238E27FC236}">
                  <a16:creationId xmlns:a16="http://schemas.microsoft.com/office/drawing/2014/main" id="{BD882DE7-6EA3-303D-EBCE-969AAB803A3B}"/>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18E26757-1BB5-E0F4-5F30-98D006FCC6BB}"/>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1BB45B82-55DB-550E-11A8-030DC7EA1672}"/>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815628F0-0DB4-5408-DB76-B9472C307B39}"/>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842466F9-9C2D-8F17-06E7-BEC06ABFC032}"/>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1D59AA49-A4EA-3EDB-5402-2C45E00073FD}"/>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6DE23714-9E85-A5D9-7CB9-A00B47AA9C40}"/>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0341D7EB-D504-B048-EEFA-4013094E1EE7}"/>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532DD510-3F85-6EE3-C431-6E3C0856FDC1}"/>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97A14932-CA9F-885C-E0AC-7C905FE4B243}"/>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56A266DA-07A8-99E7-373A-FF00A25161E9}"/>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40F5EA22-263F-349A-5DD7-B870DA5035EF}"/>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9CCD2527-A84F-5EFF-2B0A-DAD6BC6C6660}"/>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48AE31D1-713C-8B9F-1115-3304543C14FD}"/>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17303268-DEFB-7F4C-97D7-1E241ED2026D}"/>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FB74573F-3113-0D94-AF91-6B6E9AAED259}"/>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066" name="Group 40065">
            <a:extLst>
              <a:ext uri="{FF2B5EF4-FFF2-40B4-BE49-F238E27FC236}">
                <a16:creationId xmlns:a16="http://schemas.microsoft.com/office/drawing/2014/main" id="{7490BA39-FE61-5037-9E2B-97569B69D478}"/>
              </a:ext>
            </a:extLst>
          </p:cNvPr>
          <p:cNvGrpSpPr/>
          <p:nvPr/>
        </p:nvGrpSpPr>
        <p:grpSpPr>
          <a:xfrm>
            <a:off x="7803415" y="3583644"/>
            <a:ext cx="1260432" cy="1279976"/>
            <a:chOff x="4157387" y="2493738"/>
            <a:chExt cx="1260432" cy="1279976"/>
          </a:xfrm>
        </p:grpSpPr>
        <p:sp>
          <p:nvSpPr>
            <p:cNvPr id="40067" name="Oval 40066">
              <a:extLst>
                <a:ext uri="{FF2B5EF4-FFF2-40B4-BE49-F238E27FC236}">
                  <a16:creationId xmlns:a16="http://schemas.microsoft.com/office/drawing/2014/main" id="{79F27F22-236E-CE96-5F76-D266AEE427BE}"/>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A409FA96-BA72-619C-096E-865FE931D6E4}"/>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15767C5E-1DAA-1B61-90C6-9343A2142A8D}"/>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47844A7F-0CE4-BFD4-041E-299FE1DD436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6874F442-0A58-0575-AB49-259FFB1B32A1}"/>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296D76F8-AD1B-EE6B-69CB-B13502973AE2}"/>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1DB3DF7E-695A-A099-8C17-5C2EBCBD2DD0}"/>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A52B306D-797A-DA20-A007-DD2E0FFD2F94}"/>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A3552C07-826D-1A6E-0AA5-9FC3A5E00B0F}"/>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B4099438-E8FB-2E13-08C3-7413C18B66B1}"/>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F20C0377-3DDE-A16D-91EB-84645F656952}"/>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3F419275-2C13-879B-0091-072E6DC431A6}"/>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BE83B1B3-9914-9452-C92C-3356B4DC3F42}"/>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1AF2911D-CC6F-E240-25CE-2B8875B90443}"/>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0FE7E09B-A506-52DB-F706-547BFF5BD27C}"/>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E1E03893-17CC-1D41-AC7A-3DA25ECB6C3E}"/>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083" name="Group 40082">
            <a:extLst>
              <a:ext uri="{FF2B5EF4-FFF2-40B4-BE49-F238E27FC236}">
                <a16:creationId xmlns:a16="http://schemas.microsoft.com/office/drawing/2014/main" id="{D4BAE4D4-9DDE-2F64-C072-31D591291BD2}"/>
              </a:ext>
            </a:extLst>
          </p:cNvPr>
          <p:cNvGrpSpPr/>
          <p:nvPr/>
        </p:nvGrpSpPr>
        <p:grpSpPr>
          <a:xfrm>
            <a:off x="9436974" y="3601770"/>
            <a:ext cx="1260432" cy="1279976"/>
            <a:chOff x="4157387" y="2493738"/>
            <a:chExt cx="1260432" cy="1279976"/>
          </a:xfrm>
        </p:grpSpPr>
        <p:sp>
          <p:nvSpPr>
            <p:cNvPr id="40084" name="Oval 40083">
              <a:extLst>
                <a:ext uri="{FF2B5EF4-FFF2-40B4-BE49-F238E27FC236}">
                  <a16:creationId xmlns:a16="http://schemas.microsoft.com/office/drawing/2014/main" id="{0AE9D59E-9BD7-AF10-96BA-A68AF6C4EB60}"/>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E87E57FD-88A4-7FA0-82B5-A3F1192AF5DD}"/>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D09AE743-7977-B6B1-73F3-0CAD6BB92DDE}"/>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AC892DFF-9304-B89F-C473-F1037A258A5E}"/>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E9ABE6B6-7B51-310A-5397-51FD5B437028}"/>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BEDD7370-C6DC-52B6-DC3D-9209485EB68A}"/>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FAD3F7CC-1231-5001-C164-39076D369854}"/>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3DA81BC0-D76E-550C-9E46-D9BB55D4EBF3}"/>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6AAAC306-598A-FB06-19EB-40AD705C485E}"/>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8A105422-5BC6-ACFB-B7BA-8D153E728B04}"/>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5B644851-3F90-C916-3F63-BBCDA1BB2083}"/>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EC133351-2A8B-B3E2-9FA6-D72D3CC2808F}"/>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E4896F98-F7C6-7E9F-4579-A979C279A7C2}"/>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98C7945E-32F8-DE69-E5F3-B4B9023EDCFF}"/>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0CBDE2DC-EE92-2113-D115-9AEA6388B9A1}"/>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BE005B5D-7A77-0736-A632-473E3DD104E7}"/>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00" name="Group 40099">
            <a:extLst>
              <a:ext uri="{FF2B5EF4-FFF2-40B4-BE49-F238E27FC236}">
                <a16:creationId xmlns:a16="http://schemas.microsoft.com/office/drawing/2014/main" id="{296DB1A8-68C9-1FFD-F648-E9B26561DD98}"/>
              </a:ext>
            </a:extLst>
          </p:cNvPr>
          <p:cNvGrpSpPr/>
          <p:nvPr/>
        </p:nvGrpSpPr>
        <p:grpSpPr>
          <a:xfrm>
            <a:off x="1305697" y="5047112"/>
            <a:ext cx="1260432" cy="1279976"/>
            <a:chOff x="4157387" y="2493738"/>
            <a:chExt cx="1260432" cy="1279976"/>
          </a:xfrm>
        </p:grpSpPr>
        <p:sp>
          <p:nvSpPr>
            <p:cNvPr id="40101" name="Oval 40100">
              <a:extLst>
                <a:ext uri="{FF2B5EF4-FFF2-40B4-BE49-F238E27FC236}">
                  <a16:creationId xmlns:a16="http://schemas.microsoft.com/office/drawing/2014/main" id="{A6FF29E2-A30A-6671-6CE3-28071CBCE2E4}"/>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D95CBA3A-1D6C-8C49-F370-D7CCA6D9C9BC}"/>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E0FB240F-CE41-B6D5-049E-519C01FA51E8}"/>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C13478D4-A45F-E6EF-9421-71F75B09A4B2}"/>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B14E3619-8B72-D730-A0CF-3EE5687CA75B}"/>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DF0CD00D-DE29-9E29-4FDA-3060A2C30851}"/>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FE36CB1D-9B1D-379F-0146-EBAEBD97FD72}"/>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C4FEFE9E-EDBC-AF37-4265-8ADFD737B6CF}"/>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041F2818-9E27-92A6-0251-E61BAAC907AD}"/>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33A8C200-EEAF-D713-EEA6-6F05042465CF}"/>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C1B49BB2-99D3-B82F-C0BA-1DE467F43E60}"/>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5EFE76CE-60DF-C95B-83A0-F50D79F0E244}"/>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809A7850-BDF9-6C8B-599C-429783BCFD68}"/>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A015B62D-7078-42A2-4E80-4A85A0921B4D}"/>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DDF41C8D-E4ED-2FF4-DD2E-535EF8533505}"/>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03A26768-BE3B-5C7A-609E-10AB58E6E068}"/>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17" name="Group 40116">
            <a:extLst>
              <a:ext uri="{FF2B5EF4-FFF2-40B4-BE49-F238E27FC236}">
                <a16:creationId xmlns:a16="http://schemas.microsoft.com/office/drawing/2014/main" id="{A6BB82BA-3CE3-76F2-4B38-B03D8EDE1EBE}"/>
              </a:ext>
            </a:extLst>
          </p:cNvPr>
          <p:cNvGrpSpPr/>
          <p:nvPr/>
        </p:nvGrpSpPr>
        <p:grpSpPr>
          <a:xfrm>
            <a:off x="2958769" y="5021306"/>
            <a:ext cx="1260432" cy="1279976"/>
            <a:chOff x="4157387" y="2493738"/>
            <a:chExt cx="1260432" cy="1279976"/>
          </a:xfrm>
        </p:grpSpPr>
        <p:sp>
          <p:nvSpPr>
            <p:cNvPr id="40118" name="Oval 40117">
              <a:extLst>
                <a:ext uri="{FF2B5EF4-FFF2-40B4-BE49-F238E27FC236}">
                  <a16:creationId xmlns:a16="http://schemas.microsoft.com/office/drawing/2014/main" id="{90F64B56-E394-05B8-0E41-0AB731488F5E}"/>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0F6A9EC3-4499-1DC4-F5E1-9FA8FAA1FEB5}"/>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791A2A02-60C8-384E-E44C-7CBFA1DE3B84}"/>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7FE25B45-F6FE-F671-0CD0-BBB2D641DCF4}"/>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5CDF8F0F-CA18-AAE7-EF98-EF0F627932D0}"/>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E9F050BB-C608-36DE-44BE-F7DE4109B3EB}"/>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79F40E18-B58D-A7DB-0B5B-F9009A16DC75}"/>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46CBCFBF-1F84-2F91-65AB-96921AE4F762}"/>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D010FD0E-FDD2-6F2E-C361-6A7029A81614}"/>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1058C9B9-2E2F-5EC1-D453-9D8801EFB2E1}"/>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8D893E66-689C-4CA6-EDBF-C6D01C5DF94A}"/>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9CE8BFC4-F2DB-E5AA-B2C8-DC50A4D3BB2D}"/>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63E95C27-90FB-B2E3-FBE3-B080C989DBBD}"/>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0588A3DA-E69D-9A57-F311-AD49B1C5B45E}"/>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07D9FA39-8907-684C-E294-587104167137}"/>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B380AC31-875C-FF36-5837-2256F10A5469}"/>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34" name="Group 40133">
            <a:extLst>
              <a:ext uri="{FF2B5EF4-FFF2-40B4-BE49-F238E27FC236}">
                <a16:creationId xmlns:a16="http://schemas.microsoft.com/office/drawing/2014/main" id="{0FB8574E-1653-1325-7E75-4C1E0133DE75}"/>
              </a:ext>
            </a:extLst>
          </p:cNvPr>
          <p:cNvGrpSpPr/>
          <p:nvPr/>
        </p:nvGrpSpPr>
        <p:grpSpPr>
          <a:xfrm>
            <a:off x="4477298" y="5026590"/>
            <a:ext cx="1260432" cy="1279976"/>
            <a:chOff x="4157387" y="2493738"/>
            <a:chExt cx="1260432" cy="1279976"/>
          </a:xfrm>
        </p:grpSpPr>
        <p:sp>
          <p:nvSpPr>
            <p:cNvPr id="40135" name="Oval 40134">
              <a:extLst>
                <a:ext uri="{FF2B5EF4-FFF2-40B4-BE49-F238E27FC236}">
                  <a16:creationId xmlns:a16="http://schemas.microsoft.com/office/drawing/2014/main" id="{FE1D30E5-0B7B-FB97-58C5-9747F183BDFD}"/>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7DEBC27C-AF48-FD3B-437E-965E98643D20}"/>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02C3C564-3525-4BF0-A522-508127801291}"/>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310AEC16-04E0-8476-EB5B-C6DE7032CBBB}"/>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828E4409-DEB9-1AA4-A399-D041E791BE9F}"/>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B510F40A-86D1-923A-EB24-11AA3404B55A}"/>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3DDEEF93-A122-B1CD-8CCD-256323F4B0FC}"/>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A2EB63CF-CF66-F305-2616-978B082D5ADA}"/>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D3B6252C-9FA3-58E1-3226-4AB8B9A2108A}"/>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55BDB096-6E2C-4762-26EE-5C969F9D4AF8}"/>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ACA2A914-2B86-71EC-FB46-751E58CAB28E}"/>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A43689AD-95F0-F25C-B353-6A773C87ACCD}"/>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F7D03C75-9C25-AD47-6649-815D58854619}"/>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BB61CE3C-C400-C5A7-8CE2-A489871BAABE}"/>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8852F4D5-A823-A802-2898-82A6F501A355}"/>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4FB4549A-9DD5-CC17-EEE0-00B0171192BF}"/>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51" name="Group 40150">
            <a:extLst>
              <a:ext uri="{FF2B5EF4-FFF2-40B4-BE49-F238E27FC236}">
                <a16:creationId xmlns:a16="http://schemas.microsoft.com/office/drawing/2014/main" id="{72F71A8D-3BE9-B7D3-7CE9-EF0C27BF2619}"/>
              </a:ext>
            </a:extLst>
          </p:cNvPr>
          <p:cNvGrpSpPr/>
          <p:nvPr/>
        </p:nvGrpSpPr>
        <p:grpSpPr>
          <a:xfrm>
            <a:off x="6106032" y="5024683"/>
            <a:ext cx="1260432" cy="1279976"/>
            <a:chOff x="4157387" y="2493738"/>
            <a:chExt cx="1260432" cy="1279976"/>
          </a:xfrm>
        </p:grpSpPr>
        <p:sp>
          <p:nvSpPr>
            <p:cNvPr id="40152" name="Oval 40151">
              <a:extLst>
                <a:ext uri="{FF2B5EF4-FFF2-40B4-BE49-F238E27FC236}">
                  <a16:creationId xmlns:a16="http://schemas.microsoft.com/office/drawing/2014/main" id="{038E5A3F-C2B0-4A6F-5D18-C2D233BC2B1D}"/>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A81E3B09-B3AE-E151-2C1B-2017535965A8}"/>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0F33BB81-8D7C-D0DE-775C-8A072BCA17BE}"/>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969959FE-3EB1-EA5C-50BE-92DE36C02A6D}"/>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692F1AB5-0172-2AA2-95DA-54468650C208}"/>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292E209B-46F3-986D-6A77-74D83A0DF92D}"/>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DF19CCD0-D941-99A2-D310-10517E9BCD8C}"/>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2614603B-C5BE-1483-C201-0816D2917CAD}"/>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43BC1E21-2F74-9AEF-F4B1-6DFB0D35D8C0}"/>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8A03D6D0-3CF9-DCF3-F8FA-F6B5DD00D3C5}"/>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A679C8B2-46BD-3531-31A1-8E50E0DDF81C}"/>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22E0876B-C554-91C5-35E4-0B8A6105A602}"/>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5180FA7E-A32D-50E4-E772-73B1125C0FA6}"/>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4C43D758-07EC-AF17-0ABD-8F5DD0EE96E9}"/>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7D490201-1D68-C95C-0D93-C388884AF97D}"/>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21D1704C-F70A-63D8-BA56-961FCB8B8814}"/>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68" name="Group 40167">
            <a:extLst>
              <a:ext uri="{FF2B5EF4-FFF2-40B4-BE49-F238E27FC236}">
                <a16:creationId xmlns:a16="http://schemas.microsoft.com/office/drawing/2014/main" id="{766059C9-A9C8-0B37-26EB-6F5562A2F77F}"/>
              </a:ext>
            </a:extLst>
          </p:cNvPr>
          <p:cNvGrpSpPr/>
          <p:nvPr/>
        </p:nvGrpSpPr>
        <p:grpSpPr>
          <a:xfrm>
            <a:off x="7837828" y="5043735"/>
            <a:ext cx="1260432" cy="1279976"/>
            <a:chOff x="4157387" y="2493738"/>
            <a:chExt cx="1260432" cy="1279976"/>
          </a:xfrm>
        </p:grpSpPr>
        <p:sp>
          <p:nvSpPr>
            <p:cNvPr id="40169" name="Oval 40168">
              <a:extLst>
                <a:ext uri="{FF2B5EF4-FFF2-40B4-BE49-F238E27FC236}">
                  <a16:creationId xmlns:a16="http://schemas.microsoft.com/office/drawing/2014/main" id="{61A2656F-F099-D3C9-E75A-0BC3C9BA9929}"/>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3130BFB8-797B-319C-C2DC-4AB7251792F9}"/>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895DC510-297F-3EBF-D221-1CB2DA95456B}"/>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5113D205-8066-B20D-2D67-0E927EAAE3DD}"/>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54ADBDF9-67FB-023F-E3F3-87849E6620F6}"/>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36F77ECC-4C40-4FD6-B91C-0AFA787E1DA1}"/>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2F75C5FF-E9CD-14E9-7C7A-AEE1EE628E7B}"/>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CDCE1B0A-CEC9-1987-68CF-BD1A03019CCF}"/>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C376EE25-87E4-6CEC-6FA5-F2619E142A8A}"/>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BEC7CB0F-A063-40AF-C1E9-9F6022688BAC}"/>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26341163-AC86-D594-006A-1237487B4427}"/>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BFD430D5-E0E7-9163-8047-8689669CE6DA}"/>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6948D556-3620-1780-A47E-8E61F3498DD0}"/>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3129F678-DADF-E87D-7401-9E92BC4CCE8F}"/>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E958D222-9AA8-14C4-FDAC-655083A2C0A0}"/>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EC9EEF8C-1348-5CC1-6EF0-043A822D3BE2}"/>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185" name="Group 40184">
            <a:extLst>
              <a:ext uri="{FF2B5EF4-FFF2-40B4-BE49-F238E27FC236}">
                <a16:creationId xmlns:a16="http://schemas.microsoft.com/office/drawing/2014/main" id="{E272B8F6-6D8B-F267-A0CB-88080FEF7DE8}"/>
              </a:ext>
            </a:extLst>
          </p:cNvPr>
          <p:cNvGrpSpPr/>
          <p:nvPr/>
        </p:nvGrpSpPr>
        <p:grpSpPr>
          <a:xfrm>
            <a:off x="9471387" y="5061861"/>
            <a:ext cx="1260432" cy="1279976"/>
            <a:chOff x="4157387" y="2493738"/>
            <a:chExt cx="1260432" cy="1279976"/>
          </a:xfrm>
        </p:grpSpPr>
        <p:sp>
          <p:nvSpPr>
            <p:cNvPr id="40186" name="Oval 40185">
              <a:extLst>
                <a:ext uri="{FF2B5EF4-FFF2-40B4-BE49-F238E27FC236}">
                  <a16:creationId xmlns:a16="http://schemas.microsoft.com/office/drawing/2014/main" id="{7E968790-7EDF-CA8F-AF02-2AF4DD4FA87A}"/>
                </a:ext>
              </a:extLst>
            </p:cNvPr>
            <p:cNvSpPr/>
            <p:nvPr/>
          </p:nvSpPr>
          <p:spPr>
            <a:xfrm>
              <a:off x="4753897" y="311191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CD22E9D8-3428-B865-4E11-97208C9D7E6A}"/>
                </a:ext>
              </a:extLst>
            </p:cNvPr>
            <p:cNvSpPr/>
            <p:nvPr/>
          </p:nvSpPr>
          <p:spPr>
            <a:xfrm>
              <a:off x="4689986" y="311191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7A1718A8-08E2-E01B-A764-5ABBB3FE30D3}"/>
                </a:ext>
              </a:extLst>
            </p:cNvPr>
            <p:cNvSpPr/>
            <p:nvPr/>
          </p:nvSpPr>
          <p:spPr>
            <a:xfrm>
              <a:off x="4689987" y="30283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D47E1BB8-EDBF-4EB7-3E1A-97DF747A6438}"/>
                </a:ext>
              </a:extLst>
            </p:cNvPr>
            <p:cNvSpPr/>
            <p:nvPr/>
          </p:nvSpPr>
          <p:spPr>
            <a:xfrm>
              <a:off x="4767232" y="30283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E01DD063-02C8-5BC2-F0BD-34CC035780D1}"/>
                </a:ext>
              </a:extLst>
            </p:cNvPr>
            <p:cNvSpPr/>
            <p:nvPr/>
          </p:nvSpPr>
          <p:spPr>
            <a:xfrm>
              <a:off x="4509135" y="283463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25893F5F-B965-18A2-7200-BC416511EBCB}"/>
                </a:ext>
              </a:extLst>
            </p:cNvPr>
            <p:cNvSpPr/>
            <p:nvPr/>
          </p:nvSpPr>
          <p:spPr>
            <a:xfrm>
              <a:off x="4976657" y="2943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864C4C37-F953-7DA8-099E-7702A54DD996}"/>
                </a:ext>
              </a:extLst>
            </p:cNvPr>
            <p:cNvSpPr/>
            <p:nvPr/>
          </p:nvSpPr>
          <p:spPr>
            <a:xfrm>
              <a:off x="4497705" y="32192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6DDD5A9D-E3A6-1E7C-14D9-B690BD62AD6A}"/>
                </a:ext>
              </a:extLst>
            </p:cNvPr>
            <p:cNvSpPr/>
            <p:nvPr/>
          </p:nvSpPr>
          <p:spPr>
            <a:xfrm>
              <a:off x="4223385" y="255841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D95946F5-E815-C12A-E9DE-AB2916016A56}"/>
                </a:ext>
              </a:extLst>
            </p:cNvPr>
            <p:cNvSpPr/>
            <p:nvPr/>
          </p:nvSpPr>
          <p:spPr>
            <a:xfrm>
              <a:off x="4727656" y="24937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7E8CAACE-D038-A708-8FF9-44DC726280E6}"/>
                </a:ext>
              </a:extLst>
            </p:cNvPr>
            <p:cNvSpPr/>
            <p:nvPr/>
          </p:nvSpPr>
          <p:spPr>
            <a:xfrm>
              <a:off x="5157632"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84E1BF34-89ED-F331-AE7B-3ABE42BC5A0A}"/>
                </a:ext>
              </a:extLst>
            </p:cNvPr>
            <p:cNvSpPr/>
            <p:nvPr/>
          </p:nvSpPr>
          <p:spPr>
            <a:xfrm>
              <a:off x="5299832" y="312948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D42FEE13-E7D2-6B8E-46CB-6ADC147F99CE}"/>
                </a:ext>
              </a:extLst>
            </p:cNvPr>
            <p:cNvSpPr/>
            <p:nvPr/>
          </p:nvSpPr>
          <p:spPr>
            <a:xfrm>
              <a:off x="5132192" y="34827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C1E69BF7-65AD-806D-2C1F-896D1B22870C}"/>
                </a:ext>
              </a:extLst>
            </p:cNvPr>
            <p:cNvSpPr/>
            <p:nvPr/>
          </p:nvSpPr>
          <p:spPr>
            <a:xfrm>
              <a:off x="4753897" y="3645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6F07EAE5-FB4B-9705-E555-65B1C1557C44}"/>
                </a:ext>
              </a:extLst>
            </p:cNvPr>
            <p:cNvSpPr/>
            <p:nvPr/>
          </p:nvSpPr>
          <p:spPr>
            <a:xfrm>
              <a:off x="4370654" y="3518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51A46C48-1AB5-F47D-099D-84987BDF5F6C}"/>
                </a:ext>
              </a:extLst>
            </p:cNvPr>
            <p:cNvSpPr/>
            <p:nvPr/>
          </p:nvSpPr>
          <p:spPr>
            <a:xfrm>
              <a:off x="4157387" y="3070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8E26555B-4EE9-D831-CC9A-282A9418B1E9}"/>
                </a:ext>
              </a:extLst>
            </p:cNvPr>
            <p:cNvSpPr/>
            <p:nvPr/>
          </p:nvSpPr>
          <p:spPr>
            <a:xfrm>
              <a:off x="4311660" y="26668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0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0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0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0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0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1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1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1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1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7DD8D-7D39-CFF6-E063-AF464C231061}"/>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B240E18-EC02-B5EF-0474-8A5F9CC439FC}"/>
              </a:ext>
            </a:extLst>
          </p:cNvPr>
          <p:cNvSpPr txBox="1">
            <a:spLocks/>
          </p:cNvSpPr>
          <p:nvPr/>
        </p:nvSpPr>
        <p:spPr>
          <a:xfrm>
            <a:off x="2133600" y="42703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8B646CE4-27A1-7B9F-C24F-4853521D6600}"/>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A4A3BDCF-AB1B-D3F8-4E01-1F7C032EB763}"/>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EA23AB28-1C80-A135-C2FC-ECAC86D7F637}"/>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8DA0CAB0-7D08-AE39-55AE-21C6204179B7}"/>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93A161A1-AB37-00F7-693F-60AA57484CF8}"/>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E5ED49BF-3127-F546-2F3D-2B0C15DBD8B7}"/>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B8F4D96A-4167-AE6C-D041-B6C03F48B3C8}"/>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2E587B2C-283E-D980-CCF6-00A8ECCE5DEE}"/>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787CB05-FC0A-73A0-BCEA-A3F65CF6D812}"/>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06328698-61F6-A1A1-2268-5BE87491D9F9}"/>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7A5713E2-051D-03AA-3575-672F4183EB06}"/>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5D8C13B0-336D-7981-480D-7E00E69DCE1A}"/>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365F2EE8-3A5E-9543-5C97-6C1019ED0710}"/>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36502201-11AF-12CA-B23E-7EF643FC300E}"/>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D8C0606-BA98-5C7E-4A82-1CE4E52BC988}"/>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6825F443-796D-D2D8-C982-7A5DF7D0E5CC}"/>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2273E3F0-D4C0-7446-1DEF-C69358B2F499}"/>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97D8661A-5DEA-DD42-9EB3-37840C10E5AA}"/>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DC78D370-CD4F-45C5-C946-D39FAE530C77}"/>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62BE30F1-4997-FA61-D529-ADAF197A481D}"/>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FB450089-A695-10BA-1E3E-13CFE1A5ABAC}"/>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5EFC89FF-98E6-493E-C37F-A3DB277209B4}"/>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BA7213E5-04A8-EFB2-AEEA-DF3DAD0F6CB3}"/>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82E76873-7435-A7AD-1D40-F19547B2052F}"/>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6B7A9F73-51E7-80D6-967E-E9B8BB7D521B}"/>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F2ECDB25-391C-5F88-C8F4-364C7B2A8EB2}"/>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171A1FAD-FBA1-6DE8-6739-B69181F19DD7}"/>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A35CD7F4-2211-8712-8A2D-647D04AF9237}"/>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0314FC91-58B6-35A0-0AEA-6A9D920781AF}"/>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C0B3568B-4BA8-B625-49CD-3AEA28E298BB}"/>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C5B18E59-804E-BB94-C319-96CDC5F48554}"/>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F4F42A64-9E10-4E3C-725E-07EF06CE5D85}"/>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A063535A-53F7-830C-05F7-7AFEED0D7F68}"/>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48FFEA57-49BE-D524-394C-7F8B35A3D954}"/>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64515EF8-4A7C-4BB3-14FF-B0540EDA9A4C}"/>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49E260C7-3F12-9A4A-BABE-81FC50FAF704}"/>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7FEBC49E-0629-7C5D-0AA5-4FD8449BBEA5}"/>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3DF8BA43-E26F-6FC9-4892-F53FFB119520}"/>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F15E2277-1DDF-6E96-2836-C48920A35559}"/>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C24A6479-2819-56D8-24F4-540D3F11D3CE}"/>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DB58410E-21B4-0B8B-B684-2B1CC6A39ED1}"/>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CBDB8B1A-1446-28B7-4316-4832DB75218B}"/>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874FAD6A-2B90-5A19-B38B-EE8F22F5FCCE}"/>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8101AC6A-F784-D7C3-FEEF-68DB1C05B9AE}"/>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9992B02C-FFA2-05F5-8189-F5A2BDEE4EAF}"/>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01B53A6C-4B77-ABBB-14E8-72E4CB99778A}"/>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E7A5E53B-2283-941E-C5C8-01CA0C2D2E8A}"/>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9D2AB729-F589-F855-BB59-B4A9C8336641}"/>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9391DB67-4FAE-8BB9-CFDD-FF6F0D5FB2D9}"/>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A05C3D0F-86D5-9C9D-AEE0-E8A884BC2698}"/>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7B3ED328-2EA4-89CF-3235-6200FF9F7F06}"/>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0136D7AC-F777-D2D1-02F2-45D0F97B4657}"/>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A6F1CC98-0E5C-B234-715D-54BD9E3E2186}"/>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39DA5BFD-F6DE-4EF6-C769-691375714E5D}"/>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04DC650F-E236-8C91-BA89-E893C074FF10}"/>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4E713EC2-F80C-DB6B-42B8-283750245BB4}"/>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D90A508B-DED1-157C-BB8D-467769094758}"/>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B1FE624F-2F24-E0AF-8D7F-7E6D6BBA92EC}"/>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853A3642-9397-E35A-1113-DD12A8978F4E}"/>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B25396C7-8719-D15C-6CFA-C126DFF556FF}"/>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B8A14078-4784-95DF-DC46-E84018E4AA4E}"/>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8BF0CEEF-09CD-85CC-E58E-D62001A2FD90}"/>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270893E9-3F70-815D-703E-29D994D0FB83}"/>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D89175D8-D604-8D26-FF57-A87B9E70209A}"/>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A1B4E67D-FB9D-9146-671A-B0417A5E25EE}"/>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7B384CF7-1841-AA53-8849-6BB2A042F411}"/>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4504ADBD-418D-1CC7-8AD5-70A37B6DFFFF}"/>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93D42829-2E5A-985D-C866-25A331EE5162}"/>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0D12D980-F77F-B4F7-41B1-47C544FEEF72}"/>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02408FC8-A5A2-88B8-3009-A00716ADD352}"/>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AB9A7E8C-2144-9390-4A8E-EB998DB38599}"/>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3F4FD831-A819-5B31-72F1-C2F9288DA598}"/>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9BABF820-6057-E6CD-1AA1-CDFE9A7C67C8}"/>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A61641D8-9162-399A-FF28-C279D192EDE2}"/>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58514900-6401-61F8-5777-1AE926D3CD37}"/>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807665B5-D752-F119-36C7-4415F6A25D97}"/>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841A4619-8BC1-A52A-3719-50588447E9FF}"/>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7A9ECD0F-3EC8-11DE-66D7-6F1354474F63}"/>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10CF68A6-4448-7597-C0FA-01C1FCBA567D}"/>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15B40C96-B2D8-A030-E5E6-D81A1C2DEB64}"/>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A98EBDBF-C036-2851-73F9-C9A20DC47168}"/>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F30FB724-F45B-03D2-0CF6-1ED1FA463CA5}"/>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0C867863-FF99-BAD7-5055-98EB2CA1FB15}"/>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0095D42F-0DCA-DA22-8EF4-288CC7070335}"/>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97E4D867-C959-338E-4CDD-67EA3E197EC1}"/>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898D314E-8107-1B9D-1188-464273AF5EA9}"/>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36975D4E-B1BC-0C86-36FC-9D1EEF4F9B8B}"/>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BCBE0043-E4DE-BCB1-9111-854E4917AB4B}"/>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C4913822-A65A-9124-CDB2-A70A0679A3D4}"/>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BE1936FD-7112-B5A0-903C-659C20C5C294}"/>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E42F0204-DC1E-6343-2C0E-CAA908236542}"/>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B6D3ABA1-8635-2D9F-3784-4883FDB34A76}"/>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C745CCF1-C617-86B2-F201-97843F663526}"/>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40B4DFD8-C44D-C8D6-7D40-F0897591D1BF}"/>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3A268F68-8806-B3C9-C8DE-3AF1B9270797}"/>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9B8F3A27-BCAF-00AA-53A2-19FB1925A6ED}"/>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83D1639C-021B-357A-7945-DD3271A422F0}"/>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0E67E47D-3F31-94A7-F92C-118803349C46}"/>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6587675B-DFA5-AAA4-57AE-9F205F45F6E9}"/>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2A852D1E-D007-F29E-22ED-A5E77ECEB6D9}"/>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9F843975-549B-0581-CE9D-846CAB35AB13}"/>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24F862A1-29D9-BEB5-3D14-A8A6D2F9339C}"/>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4DA895CD-1124-FCC1-4304-9B144061A904}"/>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4692D3F1-A143-B643-7DFD-ABEA74665979}"/>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8FC95ADD-49D8-BBA2-F48D-97C71A06AC54}"/>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71B48862-FA2C-9073-C23D-5076ED585F79}"/>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428C60AD-E384-DD59-E1A3-EC0A2C484BAB}"/>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7DFDCD91-0A9B-8794-077F-F7AA43CC298F}"/>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CA634BF8-1FAF-0791-A876-DA442789B050}"/>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FB8B14B0-1C29-E6FE-842B-53275A5950B7}"/>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54F2FBBF-59C4-330D-6719-06AB3BCA0D1D}"/>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5C2E0F7E-0A25-9551-6985-262402DFFABB}"/>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89C14724-09D8-8C13-6A93-55FC68C9833D}"/>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6D83FDDF-37CA-0D09-3B43-0FE67ACC3D24}"/>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20AF7D61-DE57-B928-3900-4FBE00E0096C}"/>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1A8D30B8-EB09-67B8-065B-BAD552CC0D89}"/>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170745BF-CCB0-787D-BA4D-BFDD4A436165}"/>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EA14D03A-5E06-A490-00FA-85FAF03A15C2}"/>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34B769A8-99DB-3653-E40A-76875678595F}"/>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0AD5B86A-821F-48E7-0992-2527AB77F23D}"/>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86B405AE-D45D-01A1-7434-D949910798AC}"/>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D21B46A7-CF61-1BFC-873F-7D0CBD60C096}"/>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C883153A-939C-6B8F-78BC-931450DB12C8}"/>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BBBEB0D3-78BB-04F3-F683-4A7E1C6510E5}"/>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EA9B569F-A0A8-3004-6F25-182FBB0C965D}"/>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090A57B8-1CFC-D549-9E93-00B9491FB57A}"/>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B94610FD-0291-027A-F81C-DE5C6462CC95}"/>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5E2173FD-4E78-D5BC-867C-09C4E2A01939}"/>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00099497-8025-F389-D690-35C4A9912EAD}"/>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2B6C6621-940C-B333-D780-8C57841A61D2}"/>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F493111E-4C3B-F0EC-4894-185B48382A66}"/>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3CBC5717-A4E1-6175-4F66-3BA85C0AA93A}"/>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D4D9ED72-6CFE-457F-2F5E-79E9B10A3230}"/>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0A69927E-4FE3-579E-D5B6-28E02CAC924C}"/>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40BDA078-DA6D-6691-0B67-6BC81CFB919A}"/>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857FE255-68EF-6280-0699-FB891BB80E64}"/>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D10DBAE3-79FE-2F4D-E704-3AFB1E44AC15}"/>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FF056420-0DDE-4A6B-0E42-50D52F693CD2}"/>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5B51773A-2DF5-B104-95A3-CF7ED04CDBA0}"/>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2A08E490-93AB-42BE-A25F-607C3D77BB03}"/>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DA011668-CC34-1E11-76AF-B71D595E767D}"/>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59DB3C90-6D16-6CAD-53B1-D98A016C64CE}"/>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C6E55A84-FAC4-7817-2FA9-FAE6344E4207}"/>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F9C8EA94-4DE8-9D28-F88A-D309B838E868}"/>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26A08CC7-E4BA-156E-71EF-77F78F6DB663}"/>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332E1054-8505-68C4-3DF5-5CD49537D71F}"/>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F097599C-417B-2956-1637-A5B44F0F01B6}"/>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DE15ABCE-E749-757C-FBE0-975E062EA34A}"/>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F37BD003-AFDC-C584-F3FF-19DFCBBF5FC0}"/>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9D166FD5-AF2C-1830-CEC8-9D24DDFAD2B9}"/>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EEF7876E-5C0F-56FE-8C33-6CBCE35DC80B}"/>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4BD150BB-E395-E4B3-04D8-E3785D3302D4}"/>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49C7DBD8-E654-50B2-242A-A2FC44A77CBE}"/>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1AE92531-B7EC-78A9-7DB7-622D9A79EEDB}"/>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73BA5AE3-0EE2-71B1-57AA-B65703CC02F9}"/>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AAFF5A83-E5CC-0EAB-F1F7-E0675D540E59}"/>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3CAF8274-FA00-1B59-7104-350568FA8742}"/>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89C22EAD-C15C-2EFD-3B2A-CE6358F77348}"/>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DE6563B2-D390-8D44-5A8A-8137E892821F}"/>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67DC4744-7FA1-8715-A0A3-08B1F6A00D22}"/>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1BBFE1E7-8479-E3F2-7E12-AECEDCF8120C}"/>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35D6D2A0-1C3E-3E28-4A44-9658D59B9240}"/>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75DBE6F7-F039-657D-0CA1-7BCF82D99FE1}"/>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D070CB6D-C333-6F65-0FCB-A50044BE9E55}"/>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BE0FBBDD-8241-1336-C938-0E13EF94F18F}"/>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E29C9E75-BACE-5F6E-3E76-F765A4985D24}"/>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D6EFE697-ED4D-2850-22CE-EC9DE62A14C8}"/>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4DA2AABB-52B7-0683-7B8B-9BA2ED67CCBD}"/>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107D10BC-34EF-88A1-F950-6694AEE6E771}"/>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7C06B723-F41C-B59E-5B24-88AE7F7E73B1}"/>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FED3A248-DC74-D757-D96E-E80A9EAB67AD}"/>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E43E4D8E-F331-F76F-70B4-2EF330F0C4D3}"/>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65008C1B-8EF5-8963-333F-918513C91C75}"/>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357ED9F9-D244-0DD5-68CA-E02BF417696F}"/>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824E0B78-1182-55BC-BCB6-A7111491A3DB}"/>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1607AEC0-1C6F-7AF1-E8F9-743F794FFE6C}"/>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F6DDF3E3-387D-45CA-7009-2E429AB169C7}"/>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A5BE06D4-5B3F-5503-8CA8-D5590CA6DF40}"/>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21E89555-718B-8746-2BFF-02505FB4574A}"/>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7E3E23CB-BFBC-2B0F-29F5-4F78592215B3}"/>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F4A13E32-BF01-0E9A-B69F-80B965169E42}"/>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DA218660-0BC4-DCF0-D4D1-D48C9F188EC5}"/>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7BEEA473-ADBC-07F4-400E-BC797E8B122A}"/>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A54FD273-9E06-E9DF-E60B-9CA6D0DD0D93}"/>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D815D5DB-9697-40D7-F275-06A4A987C990}"/>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F2D7EDCA-05C8-C996-9B58-ACD4B2D10A2B}"/>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12BE873C-EBDE-867A-14C7-27B322F6F59D}"/>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FDCEC18D-3095-B89B-EA4E-A0AE983708E0}"/>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5A7F0F17-E830-130E-6B5E-60392F2477B7}"/>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9CFBEA31-15D6-64BC-F6E2-83965E244638}"/>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7A72A984-4204-A57A-30F6-76DCC70B5E3B}"/>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1821AC22-3D2A-AD5F-BF57-7BEF38836CBA}"/>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09B877E1-5BB3-5FA3-72C7-3A160373FB02}"/>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2B00E1D5-9266-78E4-DBC0-C44ADE90AFFD}"/>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3AEF2233-70FE-6067-6975-3CD2739AF094}"/>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1CAF7867-F0B7-BD68-9A61-9A01C9B1A6FB}"/>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A77BF856-C867-548B-9EF6-8C98F763E82F}"/>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B36497D3-CA29-FA86-F4E6-84AF9D59E7F8}"/>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D25D1DBC-F25C-1C24-E842-9929CE16095B}"/>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1EF7D0A6-D5FD-AEA4-808D-E4D70E376046}"/>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065292AC-C0F4-A75C-14FD-191F79E7C22F}"/>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41321E5D-8FF7-8FFD-9D70-B6B9E093AF56}"/>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B22BC7F7-95F1-D0D2-2472-E5D4AB0B5815}"/>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02BC3DFC-DA58-C254-4A22-FE148D00E861}"/>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AE76481D-9D0A-8C64-C7AA-85BBEED74728}"/>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5EF1AFB2-006C-C41C-937C-51D572CC959B}"/>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49FE1BBC-FF35-C8AA-2EA0-28B426493CA1}"/>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B487AD65-622D-3CBB-F6A9-4240EF4FFC5C}"/>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6D1F9F06-E80D-03A8-302C-32B4A2B9240A}"/>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74FAF912-EA61-7242-E9B9-BC4595941DA6}"/>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13046A5B-1FFE-7E61-AD57-A29E26A374CD}"/>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C99219DF-1C33-887A-A1F3-0694D31F8FB3}"/>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5EE71FA9-ABFB-476C-5CBB-28A6D60A3B82}"/>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B1C1E589-F833-3195-0C16-34194B71FC06}"/>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7D594577-A8B0-25E9-8D26-D067D91392FA}"/>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043286F8-C764-2D8E-365A-691712030D51}"/>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B5A959AF-8786-7FA4-D880-2BD73973655A}"/>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9972DB34-085A-3D02-C249-F4962CD2D4EA}"/>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95AE19C1-12EB-4632-68EF-B576A58243F5}"/>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B6E5C843-DFBC-93FE-B431-1012A29BFC98}"/>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10A10C38-D0E6-56E0-DF99-BAA4379F4BB8}"/>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736C49C5-97B0-D5F9-A338-6B48AE478E5B}"/>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5BA1BA3A-B9F9-9F18-C96E-D8B0EBDDAE46}"/>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0A27AEB3-BA36-061B-4C6A-2642BFC8FE3D}"/>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B6609676-35F8-9D35-A39F-EC591361B76D}"/>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02524977-5C3E-7948-704E-61B826D25009}"/>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68167993-BDDA-3420-1775-C813CC865E87}"/>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7A71059E-C47B-3A30-421E-8F3DFA716FB2}"/>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6A7DE04F-5D61-E274-E3B2-8AE379770041}"/>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53BA33AA-C8EC-EE9E-969C-8F933B9C6714}"/>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9882B42F-F0BE-800B-1613-41904A8E445B}"/>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E74948D1-B5D6-A081-DE10-9103BF112777}"/>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57B29EC6-3E0D-DAEA-6469-BF49EE29AD14}"/>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5860EE65-BA16-2DAC-CB2E-CCF3DF053E9D}"/>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03A7638D-98B5-999A-047C-7A67BAAE272E}"/>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F3D3C5B3-D92E-2536-E280-070F14D1A7B1}"/>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4AED623C-C485-DA0E-E554-F3D0D1D090FB}"/>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FAA0905B-6012-3A87-8632-67164FDFFC3E}"/>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CEE0BE61-146B-8885-013A-7F535E9C4FEB}"/>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185C785A-FC4E-63A9-C200-FA260B668DC3}"/>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7AF5726F-3998-AEA4-EEF3-E8C4E2A250DF}"/>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C3F22B69-804E-3360-172C-0513A8FE4AE5}"/>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A751BA6C-9211-C415-69D5-D6A50C5D6D4C}"/>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439EA316-7768-B3DA-FC6E-7ADAB23C4F71}"/>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BC080D02-E9FC-D7D2-C04C-1B7379EE82AB}"/>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892C289F-DF71-6DF3-5C0E-62059F516CCA}"/>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10117F87-5DA1-7E9D-0D78-6E0DFC0B5BBA}"/>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B24BC072-30BE-8463-C0AE-6397B46B0AC6}"/>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F222FAB1-5532-9624-E7E4-4E8D9B9C07DF}"/>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A392A3CF-9C68-0D5B-124F-7ADB8D9F8C2E}"/>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B51C380B-FC5D-2667-F7A1-DF7E823F13C8}"/>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A5DAF6EC-3DC5-F8E6-5A17-82AD05FA3C26}"/>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B2254ECB-5095-782F-9B88-480A4D277E6D}"/>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BBFA44BA-E46F-6F27-2A5B-E9ED845230E3}"/>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5B218EE4-B3CA-EAA4-468F-FE9551E1D83A}"/>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14E8E440-0BF6-F081-BB59-BDFE442863CD}"/>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61CEEC2A-03D4-CD3A-6F44-0AAFF1E9E85A}"/>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DA08FC27-796B-61E0-313A-B138D9BD5041}"/>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537D6BAC-B190-70C4-CD6B-D672193EB9A8}"/>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2970BE3C-CF3F-6F80-6C4D-590DC72FC3A1}"/>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8C75E6A0-C0B7-946E-02DD-18B88B0F3577}"/>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7F9DE9D8-68C6-B905-A1F0-6399966E978C}"/>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DFA930C7-4994-861E-806C-DDAEDE91CF6F}"/>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0CCC19EE-970B-BFF6-21D1-FE2BF8B4CD8A}"/>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63E471D9-1392-B108-FAFB-B653B601059F}"/>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AEF85CB8-E485-86C8-68C0-9087481153D4}"/>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84899BBD-E4D5-0FD7-6A03-8CEB0188C772}"/>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A34F2241-1CA0-EA68-4C4E-0406DDBBA6E8}"/>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B217B429-E688-47D7-FAE8-AA6226153329}"/>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79CF98DA-5984-49DC-B765-362F3DA13713}"/>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4AC194E7-54B5-6787-E8E7-7D3E44A63634}"/>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C586AA40-2537-1523-E953-6F0E40C6FFDE}"/>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E7522597-C5FC-1D71-E44F-422E4ACF262D}"/>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E021891E-FB59-FC11-4DE0-95C32B04113B}"/>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F795A26B-E60F-46F2-2F76-D188BF8EA010}"/>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4C8B4C58-0219-9F16-BB80-114B589DA3EC}"/>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BB51E625-DAD8-D798-AB8A-C479473E8979}"/>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2B7AEE36-8A71-0B99-0D0D-51028C917E05}"/>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2E23A044-5CC2-7EDC-0710-B5A681F976B3}"/>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B747BA26-BBD1-D5FF-C88D-EFCD506EF653}"/>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669D9A31-A0BA-C20B-59B5-E937E6F12A35}"/>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1D6D9C1F-CB59-C131-7787-63C7C2372147}"/>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40439FA8-0BBA-35DC-C2AA-705C22ED9359}"/>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2E1EF91E-F064-2505-D88A-0F0A7E600D6F}"/>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FAA41B8C-3BE3-C150-B105-B0AADFADB6D6}"/>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7D6C5EA0-919D-7E5F-95A1-76F4ECB84EB3}"/>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3C435EAD-C5B7-30FE-B949-B16B9D379F96}"/>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141856C2-D9A2-020F-7A4E-3961387EC959}"/>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20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9A28C-C880-2EC6-0FDD-F4A69DF6256A}"/>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8F57F7EF-2E7E-BD87-80D0-B03DE0E87E05}"/>
              </a:ext>
            </a:extLst>
          </p:cNvPr>
          <p:cNvSpPr txBox="1">
            <a:spLocks/>
          </p:cNvSpPr>
          <p:nvPr/>
        </p:nvSpPr>
        <p:spPr>
          <a:xfrm>
            <a:off x="2390544" y="856818"/>
            <a:ext cx="8229600" cy="1143000"/>
          </a:xfrm>
          <a:prstGeom prst="rect">
            <a:avLst/>
          </a:prstGeom>
        </p:spPr>
        <p:txBody>
          <a:bodyPr/>
          <a:lstStyle/>
          <a:p>
            <a:pPr algn="ctr">
              <a:spcBef>
                <a:spcPct val="0"/>
              </a:spcBef>
              <a:defRPr/>
            </a:pPr>
            <a:r>
              <a:rPr lang="nl-NL" sz="4400" dirty="0">
                <a:latin typeface="+mj-lt"/>
                <a:ea typeface="+mj-ea"/>
                <a:cs typeface="+mj-cs"/>
              </a:rPr>
              <a:t>Metaal</a:t>
            </a:r>
            <a:endParaRPr lang="en-US" sz="4400" dirty="0">
              <a:latin typeface="+mj-lt"/>
              <a:ea typeface="+mj-ea"/>
              <a:cs typeface="+mj-cs"/>
            </a:endParaRPr>
          </a:p>
        </p:txBody>
      </p:sp>
      <p:sp>
        <p:nvSpPr>
          <p:cNvPr id="2" name="Oval 1">
            <a:extLst>
              <a:ext uri="{FF2B5EF4-FFF2-40B4-BE49-F238E27FC236}">
                <a16:creationId xmlns:a16="http://schemas.microsoft.com/office/drawing/2014/main" id="{376051A6-BE28-CE6F-DF4C-1A4DDD1477DA}"/>
              </a:ext>
            </a:extLst>
          </p:cNvPr>
          <p:cNvSpPr/>
          <p:nvPr/>
        </p:nvSpPr>
        <p:spPr>
          <a:xfrm>
            <a:off x="1843214" y="26566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150B93CB-4557-626C-33A3-D6CA9F55CA6F}"/>
              </a:ext>
            </a:extLst>
          </p:cNvPr>
          <p:cNvSpPr/>
          <p:nvPr/>
        </p:nvSpPr>
        <p:spPr>
          <a:xfrm>
            <a:off x="1779303" y="26566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5F0F69E9-5E9E-2100-6485-23129A14E0ED}"/>
              </a:ext>
            </a:extLst>
          </p:cNvPr>
          <p:cNvSpPr/>
          <p:nvPr/>
        </p:nvSpPr>
        <p:spPr>
          <a:xfrm>
            <a:off x="1779304" y="257303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D042814-BD01-0748-3E41-FEF938AC06F2}"/>
              </a:ext>
            </a:extLst>
          </p:cNvPr>
          <p:cNvSpPr/>
          <p:nvPr/>
        </p:nvSpPr>
        <p:spPr>
          <a:xfrm>
            <a:off x="1856549" y="257303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CD3EDD28-B9BA-4D60-B7F3-E6F1B8EA0F11}"/>
              </a:ext>
            </a:extLst>
          </p:cNvPr>
          <p:cNvSpPr/>
          <p:nvPr/>
        </p:nvSpPr>
        <p:spPr>
          <a:xfrm>
            <a:off x="1598452" y="237934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27BD779-C6C1-004C-EC98-0F0D009A3988}"/>
              </a:ext>
            </a:extLst>
          </p:cNvPr>
          <p:cNvSpPr/>
          <p:nvPr/>
        </p:nvSpPr>
        <p:spPr>
          <a:xfrm>
            <a:off x="2065974" y="2487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EFE2E167-5B3C-A219-9E60-26C638843992}"/>
              </a:ext>
            </a:extLst>
          </p:cNvPr>
          <p:cNvSpPr/>
          <p:nvPr/>
        </p:nvSpPr>
        <p:spPr>
          <a:xfrm>
            <a:off x="1587022" y="27639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F5724F9B-9261-0715-2B26-6BFB88F7C7E0}"/>
              </a:ext>
            </a:extLst>
          </p:cNvPr>
          <p:cNvSpPr/>
          <p:nvPr/>
        </p:nvSpPr>
        <p:spPr>
          <a:xfrm>
            <a:off x="1312702" y="210311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86FC59B1-D8A2-3D40-D43B-EA5C6212975D}"/>
              </a:ext>
            </a:extLst>
          </p:cNvPr>
          <p:cNvSpPr/>
          <p:nvPr/>
        </p:nvSpPr>
        <p:spPr>
          <a:xfrm>
            <a:off x="1816973" y="20384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53404212-9C6F-EC90-BAB6-875B9CA10A66}"/>
              </a:ext>
            </a:extLst>
          </p:cNvPr>
          <p:cNvSpPr/>
          <p:nvPr/>
        </p:nvSpPr>
        <p:spPr>
          <a:xfrm>
            <a:off x="2246949"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706BACDB-66CA-EA12-4D0D-641D8FC6AF1A}"/>
              </a:ext>
            </a:extLst>
          </p:cNvPr>
          <p:cNvSpPr/>
          <p:nvPr/>
        </p:nvSpPr>
        <p:spPr>
          <a:xfrm>
            <a:off x="2389149" y="26741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61F16775-37BA-79DC-1EFE-7190F0D333BC}"/>
              </a:ext>
            </a:extLst>
          </p:cNvPr>
          <p:cNvSpPr/>
          <p:nvPr/>
        </p:nvSpPr>
        <p:spPr>
          <a:xfrm>
            <a:off x="2221509" y="30274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E91AC782-6711-8EAC-0A38-0986D07A0C0D}"/>
              </a:ext>
            </a:extLst>
          </p:cNvPr>
          <p:cNvSpPr/>
          <p:nvPr/>
        </p:nvSpPr>
        <p:spPr>
          <a:xfrm>
            <a:off x="1843214" y="319059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93CA3745-BA20-12E3-9C85-D735A6EF8497}"/>
              </a:ext>
            </a:extLst>
          </p:cNvPr>
          <p:cNvSpPr/>
          <p:nvPr/>
        </p:nvSpPr>
        <p:spPr>
          <a:xfrm>
            <a:off x="1459971" y="30627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68611EEA-BFA3-6598-0F34-8D1130D8FEDC}"/>
              </a:ext>
            </a:extLst>
          </p:cNvPr>
          <p:cNvSpPr/>
          <p:nvPr/>
        </p:nvSpPr>
        <p:spPr>
          <a:xfrm>
            <a:off x="1246704" y="26155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6620D3C4-24B2-74C3-23A7-47FDC445B555}"/>
              </a:ext>
            </a:extLst>
          </p:cNvPr>
          <p:cNvSpPr/>
          <p:nvPr/>
        </p:nvSpPr>
        <p:spPr>
          <a:xfrm>
            <a:off x="1400977" y="221151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a:extLst>
              <a:ext uri="{FF2B5EF4-FFF2-40B4-BE49-F238E27FC236}">
                <a16:creationId xmlns:a16="http://schemas.microsoft.com/office/drawing/2014/main" id="{92196F75-7FE3-B35D-58BF-C76104807E6E}"/>
              </a:ext>
            </a:extLst>
          </p:cNvPr>
          <p:cNvSpPr/>
          <p:nvPr/>
        </p:nvSpPr>
        <p:spPr>
          <a:xfrm>
            <a:off x="3496286" y="263080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a:extLst>
              <a:ext uri="{FF2B5EF4-FFF2-40B4-BE49-F238E27FC236}">
                <a16:creationId xmlns:a16="http://schemas.microsoft.com/office/drawing/2014/main" id="{D832DD00-7981-CE83-4D88-DB7A322406AC}"/>
              </a:ext>
            </a:extLst>
          </p:cNvPr>
          <p:cNvSpPr/>
          <p:nvPr/>
        </p:nvSpPr>
        <p:spPr>
          <a:xfrm>
            <a:off x="3432375" y="263080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a:extLst>
              <a:ext uri="{FF2B5EF4-FFF2-40B4-BE49-F238E27FC236}">
                <a16:creationId xmlns:a16="http://schemas.microsoft.com/office/drawing/2014/main" id="{CC8FD2FF-6653-57FD-38DE-C2D8723D079A}"/>
              </a:ext>
            </a:extLst>
          </p:cNvPr>
          <p:cNvSpPr/>
          <p:nvPr/>
        </p:nvSpPr>
        <p:spPr>
          <a:xfrm>
            <a:off x="3432376" y="254723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1AE54F41-C54E-A7E6-39A0-3172422A1F11}"/>
              </a:ext>
            </a:extLst>
          </p:cNvPr>
          <p:cNvSpPr/>
          <p:nvPr/>
        </p:nvSpPr>
        <p:spPr>
          <a:xfrm>
            <a:off x="3509621" y="254723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3D588819-ED19-144C-E454-6F1949A7297E}"/>
              </a:ext>
            </a:extLst>
          </p:cNvPr>
          <p:cNvSpPr/>
          <p:nvPr/>
        </p:nvSpPr>
        <p:spPr>
          <a:xfrm>
            <a:off x="3251524" y="235353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a:extLst>
              <a:ext uri="{FF2B5EF4-FFF2-40B4-BE49-F238E27FC236}">
                <a16:creationId xmlns:a16="http://schemas.microsoft.com/office/drawing/2014/main" id="{6CE82D4F-D45D-191D-0C75-52AE036B5B8F}"/>
              </a:ext>
            </a:extLst>
          </p:cNvPr>
          <p:cNvSpPr/>
          <p:nvPr/>
        </p:nvSpPr>
        <p:spPr>
          <a:xfrm>
            <a:off x="3719046" y="246193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a:extLst>
              <a:ext uri="{FF2B5EF4-FFF2-40B4-BE49-F238E27FC236}">
                <a16:creationId xmlns:a16="http://schemas.microsoft.com/office/drawing/2014/main" id="{8ED71BB8-0CE6-E46A-2E3D-D4C1FCDA64DC}"/>
              </a:ext>
            </a:extLst>
          </p:cNvPr>
          <p:cNvSpPr/>
          <p:nvPr/>
        </p:nvSpPr>
        <p:spPr>
          <a:xfrm>
            <a:off x="3240094" y="27381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l 43">
            <a:extLst>
              <a:ext uri="{FF2B5EF4-FFF2-40B4-BE49-F238E27FC236}">
                <a16:creationId xmlns:a16="http://schemas.microsoft.com/office/drawing/2014/main" id="{A79DA09B-F6C0-9DE9-56C8-66A2F3381908}"/>
              </a:ext>
            </a:extLst>
          </p:cNvPr>
          <p:cNvSpPr/>
          <p:nvPr/>
        </p:nvSpPr>
        <p:spPr>
          <a:xfrm>
            <a:off x="2965774" y="207731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a:extLst>
              <a:ext uri="{FF2B5EF4-FFF2-40B4-BE49-F238E27FC236}">
                <a16:creationId xmlns:a16="http://schemas.microsoft.com/office/drawing/2014/main" id="{D4CD43D6-C73C-04E4-75FD-30B3A2A1247F}"/>
              </a:ext>
            </a:extLst>
          </p:cNvPr>
          <p:cNvSpPr/>
          <p:nvPr/>
        </p:nvSpPr>
        <p:spPr>
          <a:xfrm>
            <a:off x="3470045" y="20126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3BF386C1-F828-C4A8-8BC8-CA3D8A498BF2}"/>
              </a:ext>
            </a:extLst>
          </p:cNvPr>
          <p:cNvSpPr/>
          <p:nvPr/>
        </p:nvSpPr>
        <p:spPr>
          <a:xfrm>
            <a:off x="3900021" y="21857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642A8CFC-9BB4-B4AF-5982-7AAFF9FA3EE0}"/>
              </a:ext>
            </a:extLst>
          </p:cNvPr>
          <p:cNvSpPr/>
          <p:nvPr/>
        </p:nvSpPr>
        <p:spPr>
          <a:xfrm>
            <a:off x="4042221" y="264838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86B439CF-D7F2-CDE9-D902-7093FCE2828C}"/>
              </a:ext>
            </a:extLst>
          </p:cNvPr>
          <p:cNvSpPr/>
          <p:nvPr/>
        </p:nvSpPr>
        <p:spPr>
          <a:xfrm>
            <a:off x="3874581" y="3001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13B2E3E5-37D4-EF67-BE8E-C34643D2BB36}"/>
              </a:ext>
            </a:extLst>
          </p:cNvPr>
          <p:cNvSpPr/>
          <p:nvPr/>
        </p:nvSpPr>
        <p:spPr>
          <a:xfrm>
            <a:off x="3496286" y="316479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4F738B30-33C8-1D43-3EF2-4369C7369152}"/>
              </a:ext>
            </a:extLst>
          </p:cNvPr>
          <p:cNvSpPr/>
          <p:nvPr/>
        </p:nvSpPr>
        <p:spPr>
          <a:xfrm>
            <a:off x="3113043" y="303697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A376EDFF-3310-C0E0-43A9-1EFC725C03CF}"/>
              </a:ext>
            </a:extLst>
          </p:cNvPr>
          <p:cNvSpPr/>
          <p:nvPr/>
        </p:nvSpPr>
        <p:spPr>
          <a:xfrm>
            <a:off x="2899776" y="258975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12BB84D2-3D11-9015-7430-3B140B55ED2F}"/>
              </a:ext>
            </a:extLst>
          </p:cNvPr>
          <p:cNvSpPr/>
          <p:nvPr/>
        </p:nvSpPr>
        <p:spPr>
          <a:xfrm>
            <a:off x="3054049" y="21857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55094DF7-5A2C-6B0B-4DA8-A5578FE9EA4E}"/>
              </a:ext>
            </a:extLst>
          </p:cNvPr>
          <p:cNvSpPr/>
          <p:nvPr/>
        </p:nvSpPr>
        <p:spPr>
          <a:xfrm>
            <a:off x="5014815" y="263609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A2A7D9F5-BC70-052D-2D9D-028190F2A28D}"/>
              </a:ext>
            </a:extLst>
          </p:cNvPr>
          <p:cNvSpPr/>
          <p:nvPr/>
        </p:nvSpPr>
        <p:spPr>
          <a:xfrm>
            <a:off x="4950904" y="263609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792BB52F-6205-B64F-9FD1-7F491D9469B9}"/>
              </a:ext>
            </a:extLst>
          </p:cNvPr>
          <p:cNvSpPr/>
          <p:nvPr/>
        </p:nvSpPr>
        <p:spPr>
          <a:xfrm>
            <a:off x="4950905" y="255251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6BD8B26E-4CB7-6B50-6F67-2207CD6C2D1B}"/>
              </a:ext>
            </a:extLst>
          </p:cNvPr>
          <p:cNvSpPr/>
          <p:nvPr/>
        </p:nvSpPr>
        <p:spPr>
          <a:xfrm>
            <a:off x="5028150" y="255251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129FB8D9-BA3B-CCCC-E0F5-C774769BE27A}"/>
              </a:ext>
            </a:extLst>
          </p:cNvPr>
          <p:cNvSpPr/>
          <p:nvPr/>
        </p:nvSpPr>
        <p:spPr>
          <a:xfrm>
            <a:off x="4770053" y="2358819"/>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8EF85545-EE49-B548-D534-38819D11388F}"/>
              </a:ext>
            </a:extLst>
          </p:cNvPr>
          <p:cNvSpPr/>
          <p:nvPr/>
        </p:nvSpPr>
        <p:spPr>
          <a:xfrm>
            <a:off x="5237575" y="246722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4BEBC065-2B0D-C7A1-0227-3693FBF48E02}"/>
              </a:ext>
            </a:extLst>
          </p:cNvPr>
          <p:cNvSpPr/>
          <p:nvPr/>
        </p:nvSpPr>
        <p:spPr>
          <a:xfrm>
            <a:off x="4758623" y="27434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2BB9E796-194E-53AA-FDF3-B13DA96A7974}"/>
              </a:ext>
            </a:extLst>
          </p:cNvPr>
          <p:cNvSpPr/>
          <p:nvPr/>
        </p:nvSpPr>
        <p:spPr>
          <a:xfrm>
            <a:off x="4484303" y="2082596"/>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5FCC88F8-AF42-D904-E419-7DD94664A72D}"/>
              </a:ext>
            </a:extLst>
          </p:cNvPr>
          <p:cNvSpPr/>
          <p:nvPr/>
        </p:nvSpPr>
        <p:spPr>
          <a:xfrm>
            <a:off x="4988574" y="20179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5BAC693E-FF68-ED53-B29E-B029718B4EB1}"/>
              </a:ext>
            </a:extLst>
          </p:cNvPr>
          <p:cNvSpPr/>
          <p:nvPr/>
        </p:nvSpPr>
        <p:spPr>
          <a:xfrm>
            <a:off x="5418550" y="21909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6" name="Oval 39935">
            <a:extLst>
              <a:ext uri="{FF2B5EF4-FFF2-40B4-BE49-F238E27FC236}">
                <a16:creationId xmlns:a16="http://schemas.microsoft.com/office/drawing/2014/main" id="{643B843A-DC06-4F84-CCC3-2364D0FF0FE4}"/>
              </a:ext>
            </a:extLst>
          </p:cNvPr>
          <p:cNvSpPr/>
          <p:nvPr/>
        </p:nvSpPr>
        <p:spPr>
          <a:xfrm>
            <a:off x="5560750" y="26536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7" name="Oval 39936">
            <a:extLst>
              <a:ext uri="{FF2B5EF4-FFF2-40B4-BE49-F238E27FC236}">
                <a16:creationId xmlns:a16="http://schemas.microsoft.com/office/drawing/2014/main" id="{4EB288B6-B587-C27E-477F-CF1D58528B47}"/>
              </a:ext>
            </a:extLst>
          </p:cNvPr>
          <p:cNvSpPr/>
          <p:nvPr/>
        </p:nvSpPr>
        <p:spPr>
          <a:xfrm>
            <a:off x="5393110" y="300695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8" name="Oval 39937">
            <a:extLst>
              <a:ext uri="{FF2B5EF4-FFF2-40B4-BE49-F238E27FC236}">
                <a16:creationId xmlns:a16="http://schemas.microsoft.com/office/drawing/2014/main" id="{F4A3C1E2-A3A8-E973-D7EC-420801F6F77E}"/>
              </a:ext>
            </a:extLst>
          </p:cNvPr>
          <p:cNvSpPr/>
          <p:nvPr/>
        </p:nvSpPr>
        <p:spPr>
          <a:xfrm>
            <a:off x="5014815" y="317007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39" name="Oval 39938">
            <a:extLst>
              <a:ext uri="{FF2B5EF4-FFF2-40B4-BE49-F238E27FC236}">
                <a16:creationId xmlns:a16="http://schemas.microsoft.com/office/drawing/2014/main" id="{01E92680-2DEF-7B04-31BA-522728AE9CCF}"/>
              </a:ext>
            </a:extLst>
          </p:cNvPr>
          <p:cNvSpPr/>
          <p:nvPr/>
        </p:nvSpPr>
        <p:spPr>
          <a:xfrm>
            <a:off x="4631572" y="304225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0" name="Oval 39939">
            <a:extLst>
              <a:ext uri="{FF2B5EF4-FFF2-40B4-BE49-F238E27FC236}">
                <a16:creationId xmlns:a16="http://schemas.microsoft.com/office/drawing/2014/main" id="{F072F699-45F0-36D7-F8C9-733F9723B8EB}"/>
              </a:ext>
            </a:extLst>
          </p:cNvPr>
          <p:cNvSpPr/>
          <p:nvPr/>
        </p:nvSpPr>
        <p:spPr>
          <a:xfrm>
            <a:off x="4418305" y="25950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1" name="Oval 39940">
            <a:extLst>
              <a:ext uri="{FF2B5EF4-FFF2-40B4-BE49-F238E27FC236}">
                <a16:creationId xmlns:a16="http://schemas.microsoft.com/office/drawing/2014/main" id="{70A990A8-326F-F0E8-5F59-8D7F5BFE1D7E}"/>
              </a:ext>
            </a:extLst>
          </p:cNvPr>
          <p:cNvSpPr/>
          <p:nvPr/>
        </p:nvSpPr>
        <p:spPr>
          <a:xfrm>
            <a:off x="4572578" y="219099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8" name="Oval 39947">
            <a:extLst>
              <a:ext uri="{FF2B5EF4-FFF2-40B4-BE49-F238E27FC236}">
                <a16:creationId xmlns:a16="http://schemas.microsoft.com/office/drawing/2014/main" id="{E0A723C8-8B51-CEA1-E8EA-C30393C8F416}"/>
              </a:ext>
            </a:extLst>
          </p:cNvPr>
          <p:cNvSpPr/>
          <p:nvPr/>
        </p:nvSpPr>
        <p:spPr>
          <a:xfrm>
            <a:off x="6643549" y="263418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49" name="Oval 39948">
            <a:extLst>
              <a:ext uri="{FF2B5EF4-FFF2-40B4-BE49-F238E27FC236}">
                <a16:creationId xmlns:a16="http://schemas.microsoft.com/office/drawing/2014/main" id="{6BF3170F-6B07-CEC8-4FFF-3906A4E71A0C}"/>
              </a:ext>
            </a:extLst>
          </p:cNvPr>
          <p:cNvSpPr/>
          <p:nvPr/>
        </p:nvSpPr>
        <p:spPr>
          <a:xfrm>
            <a:off x="6579638" y="263418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0" name="Oval 39949">
            <a:extLst>
              <a:ext uri="{FF2B5EF4-FFF2-40B4-BE49-F238E27FC236}">
                <a16:creationId xmlns:a16="http://schemas.microsoft.com/office/drawing/2014/main" id="{82336566-1D7D-D243-E63A-C30963963E5E}"/>
              </a:ext>
            </a:extLst>
          </p:cNvPr>
          <p:cNvSpPr/>
          <p:nvPr/>
        </p:nvSpPr>
        <p:spPr>
          <a:xfrm>
            <a:off x="6579639" y="255060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1" name="Oval 39950">
            <a:extLst>
              <a:ext uri="{FF2B5EF4-FFF2-40B4-BE49-F238E27FC236}">
                <a16:creationId xmlns:a16="http://schemas.microsoft.com/office/drawing/2014/main" id="{2332A723-2DB0-4226-5A5E-3B3138D399E8}"/>
              </a:ext>
            </a:extLst>
          </p:cNvPr>
          <p:cNvSpPr/>
          <p:nvPr/>
        </p:nvSpPr>
        <p:spPr>
          <a:xfrm>
            <a:off x="6656884" y="255060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2" name="Oval 39951">
            <a:extLst>
              <a:ext uri="{FF2B5EF4-FFF2-40B4-BE49-F238E27FC236}">
                <a16:creationId xmlns:a16="http://schemas.microsoft.com/office/drawing/2014/main" id="{08D71B73-7E43-8ECD-2F81-8DF2B642DAF3}"/>
              </a:ext>
            </a:extLst>
          </p:cNvPr>
          <p:cNvSpPr/>
          <p:nvPr/>
        </p:nvSpPr>
        <p:spPr>
          <a:xfrm>
            <a:off x="6398787" y="235691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3" name="Oval 39952">
            <a:extLst>
              <a:ext uri="{FF2B5EF4-FFF2-40B4-BE49-F238E27FC236}">
                <a16:creationId xmlns:a16="http://schemas.microsoft.com/office/drawing/2014/main" id="{F13F665F-3095-25D9-5FC3-747106C3FA1A}"/>
              </a:ext>
            </a:extLst>
          </p:cNvPr>
          <p:cNvSpPr/>
          <p:nvPr/>
        </p:nvSpPr>
        <p:spPr>
          <a:xfrm>
            <a:off x="6866309" y="246531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4" name="Oval 39953">
            <a:extLst>
              <a:ext uri="{FF2B5EF4-FFF2-40B4-BE49-F238E27FC236}">
                <a16:creationId xmlns:a16="http://schemas.microsoft.com/office/drawing/2014/main" id="{D0E33D25-A365-22BB-074D-B09DC9E515A9}"/>
              </a:ext>
            </a:extLst>
          </p:cNvPr>
          <p:cNvSpPr/>
          <p:nvPr/>
        </p:nvSpPr>
        <p:spPr>
          <a:xfrm>
            <a:off x="6387357" y="27415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5" name="Oval 39954">
            <a:extLst>
              <a:ext uri="{FF2B5EF4-FFF2-40B4-BE49-F238E27FC236}">
                <a16:creationId xmlns:a16="http://schemas.microsoft.com/office/drawing/2014/main" id="{BDCA9214-A60D-55B6-11F5-7F9298651492}"/>
              </a:ext>
            </a:extLst>
          </p:cNvPr>
          <p:cNvSpPr/>
          <p:nvPr/>
        </p:nvSpPr>
        <p:spPr>
          <a:xfrm>
            <a:off x="6113037" y="208068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6" name="Oval 39955">
            <a:extLst>
              <a:ext uri="{FF2B5EF4-FFF2-40B4-BE49-F238E27FC236}">
                <a16:creationId xmlns:a16="http://schemas.microsoft.com/office/drawing/2014/main" id="{E47925F2-C4DC-89D5-D052-5922BF69F383}"/>
              </a:ext>
            </a:extLst>
          </p:cNvPr>
          <p:cNvSpPr/>
          <p:nvPr/>
        </p:nvSpPr>
        <p:spPr>
          <a:xfrm>
            <a:off x="6617308" y="20160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7" name="Oval 39956">
            <a:extLst>
              <a:ext uri="{FF2B5EF4-FFF2-40B4-BE49-F238E27FC236}">
                <a16:creationId xmlns:a16="http://schemas.microsoft.com/office/drawing/2014/main" id="{1DBDB0D5-F5C9-B811-9EE0-117904F9F9B9}"/>
              </a:ext>
            </a:extLst>
          </p:cNvPr>
          <p:cNvSpPr/>
          <p:nvPr/>
        </p:nvSpPr>
        <p:spPr>
          <a:xfrm>
            <a:off x="7047284"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8" name="Oval 39957">
            <a:extLst>
              <a:ext uri="{FF2B5EF4-FFF2-40B4-BE49-F238E27FC236}">
                <a16:creationId xmlns:a16="http://schemas.microsoft.com/office/drawing/2014/main" id="{99D13696-ECF8-E696-A253-DB2D47100661}"/>
              </a:ext>
            </a:extLst>
          </p:cNvPr>
          <p:cNvSpPr/>
          <p:nvPr/>
        </p:nvSpPr>
        <p:spPr>
          <a:xfrm>
            <a:off x="7189484" y="265175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59" name="Oval 39958">
            <a:extLst>
              <a:ext uri="{FF2B5EF4-FFF2-40B4-BE49-F238E27FC236}">
                <a16:creationId xmlns:a16="http://schemas.microsoft.com/office/drawing/2014/main" id="{2F664A1A-7051-F483-A3BF-394D25F307BE}"/>
              </a:ext>
            </a:extLst>
          </p:cNvPr>
          <p:cNvSpPr/>
          <p:nvPr/>
        </p:nvSpPr>
        <p:spPr>
          <a:xfrm>
            <a:off x="7021844" y="30050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0" name="Oval 39959">
            <a:extLst>
              <a:ext uri="{FF2B5EF4-FFF2-40B4-BE49-F238E27FC236}">
                <a16:creationId xmlns:a16="http://schemas.microsoft.com/office/drawing/2014/main" id="{32E5552E-C2A2-6738-4A49-29446F409714}"/>
              </a:ext>
            </a:extLst>
          </p:cNvPr>
          <p:cNvSpPr/>
          <p:nvPr/>
        </p:nvSpPr>
        <p:spPr>
          <a:xfrm>
            <a:off x="6643549" y="31681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1" name="Oval 39960">
            <a:extLst>
              <a:ext uri="{FF2B5EF4-FFF2-40B4-BE49-F238E27FC236}">
                <a16:creationId xmlns:a16="http://schemas.microsoft.com/office/drawing/2014/main" id="{3B145F31-C1ED-1009-BBDE-ECA3AF547134}"/>
              </a:ext>
            </a:extLst>
          </p:cNvPr>
          <p:cNvSpPr/>
          <p:nvPr/>
        </p:nvSpPr>
        <p:spPr>
          <a:xfrm>
            <a:off x="6260306" y="30403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2" name="Oval 39961">
            <a:extLst>
              <a:ext uri="{FF2B5EF4-FFF2-40B4-BE49-F238E27FC236}">
                <a16:creationId xmlns:a16="http://schemas.microsoft.com/office/drawing/2014/main" id="{6C3EABB6-1312-8ED9-58D8-9019D52CFD9D}"/>
              </a:ext>
            </a:extLst>
          </p:cNvPr>
          <p:cNvSpPr/>
          <p:nvPr/>
        </p:nvSpPr>
        <p:spPr>
          <a:xfrm>
            <a:off x="6047039" y="25931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3" name="Oval 39962">
            <a:extLst>
              <a:ext uri="{FF2B5EF4-FFF2-40B4-BE49-F238E27FC236}">
                <a16:creationId xmlns:a16="http://schemas.microsoft.com/office/drawing/2014/main" id="{DB01D75C-51F7-15D4-4AF6-C9FFEF5A948A}"/>
              </a:ext>
            </a:extLst>
          </p:cNvPr>
          <p:cNvSpPr/>
          <p:nvPr/>
        </p:nvSpPr>
        <p:spPr>
          <a:xfrm>
            <a:off x="6201312" y="218908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5" name="Oval 39964">
            <a:extLst>
              <a:ext uri="{FF2B5EF4-FFF2-40B4-BE49-F238E27FC236}">
                <a16:creationId xmlns:a16="http://schemas.microsoft.com/office/drawing/2014/main" id="{C53F4B5B-C65D-CF34-539A-5FB3A98EF571}"/>
              </a:ext>
            </a:extLst>
          </p:cNvPr>
          <p:cNvSpPr/>
          <p:nvPr/>
        </p:nvSpPr>
        <p:spPr>
          <a:xfrm>
            <a:off x="8375345" y="265323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6" name="Oval 39965">
            <a:extLst>
              <a:ext uri="{FF2B5EF4-FFF2-40B4-BE49-F238E27FC236}">
                <a16:creationId xmlns:a16="http://schemas.microsoft.com/office/drawing/2014/main" id="{831F9D98-9743-FC99-9835-8D61DE0E5F87}"/>
              </a:ext>
            </a:extLst>
          </p:cNvPr>
          <p:cNvSpPr/>
          <p:nvPr/>
        </p:nvSpPr>
        <p:spPr>
          <a:xfrm>
            <a:off x="8311434" y="265323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7" name="Oval 39966">
            <a:extLst>
              <a:ext uri="{FF2B5EF4-FFF2-40B4-BE49-F238E27FC236}">
                <a16:creationId xmlns:a16="http://schemas.microsoft.com/office/drawing/2014/main" id="{1D471F5A-0B4F-6F38-B51A-3AB5741B5DC5}"/>
              </a:ext>
            </a:extLst>
          </p:cNvPr>
          <p:cNvSpPr/>
          <p:nvPr/>
        </p:nvSpPr>
        <p:spPr>
          <a:xfrm>
            <a:off x="8311435" y="256966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8" name="Oval 39967">
            <a:extLst>
              <a:ext uri="{FF2B5EF4-FFF2-40B4-BE49-F238E27FC236}">
                <a16:creationId xmlns:a16="http://schemas.microsoft.com/office/drawing/2014/main" id="{03C83499-5EC7-F631-B7B9-5E763B960647}"/>
              </a:ext>
            </a:extLst>
          </p:cNvPr>
          <p:cNvSpPr/>
          <p:nvPr/>
        </p:nvSpPr>
        <p:spPr>
          <a:xfrm>
            <a:off x="8388680" y="256966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69" name="Oval 39968">
            <a:extLst>
              <a:ext uri="{FF2B5EF4-FFF2-40B4-BE49-F238E27FC236}">
                <a16:creationId xmlns:a16="http://schemas.microsoft.com/office/drawing/2014/main" id="{64D9F744-011B-426B-0C44-4E32B2F62C3B}"/>
              </a:ext>
            </a:extLst>
          </p:cNvPr>
          <p:cNvSpPr/>
          <p:nvPr/>
        </p:nvSpPr>
        <p:spPr>
          <a:xfrm>
            <a:off x="8130583" y="237596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0" name="Oval 39969">
            <a:extLst>
              <a:ext uri="{FF2B5EF4-FFF2-40B4-BE49-F238E27FC236}">
                <a16:creationId xmlns:a16="http://schemas.microsoft.com/office/drawing/2014/main" id="{1FE3B58F-4E1F-A447-4715-076C78823AF6}"/>
              </a:ext>
            </a:extLst>
          </p:cNvPr>
          <p:cNvSpPr/>
          <p:nvPr/>
        </p:nvSpPr>
        <p:spPr>
          <a:xfrm>
            <a:off x="8598105" y="248436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1" name="Oval 39970">
            <a:extLst>
              <a:ext uri="{FF2B5EF4-FFF2-40B4-BE49-F238E27FC236}">
                <a16:creationId xmlns:a16="http://schemas.microsoft.com/office/drawing/2014/main" id="{BAD3FA50-FB49-022B-5B36-80C6285B740A}"/>
              </a:ext>
            </a:extLst>
          </p:cNvPr>
          <p:cNvSpPr/>
          <p:nvPr/>
        </p:nvSpPr>
        <p:spPr>
          <a:xfrm>
            <a:off x="8119153" y="2760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2" name="Oval 39971">
            <a:extLst>
              <a:ext uri="{FF2B5EF4-FFF2-40B4-BE49-F238E27FC236}">
                <a16:creationId xmlns:a16="http://schemas.microsoft.com/office/drawing/2014/main" id="{4A02B686-37E1-C8A8-5786-1E3ECAABB8B5}"/>
              </a:ext>
            </a:extLst>
          </p:cNvPr>
          <p:cNvSpPr/>
          <p:nvPr/>
        </p:nvSpPr>
        <p:spPr>
          <a:xfrm>
            <a:off x="7844833" y="209974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3" name="Oval 39972">
            <a:extLst>
              <a:ext uri="{FF2B5EF4-FFF2-40B4-BE49-F238E27FC236}">
                <a16:creationId xmlns:a16="http://schemas.microsoft.com/office/drawing/2014/main" id="{3D671133-CFD0-1ED8-4C99-1AC31E6C3089}"/>
              </a:ext>
            </a:extLst>
          </p:cNvPr>
          <p:cNvSpPr/>
          <p:nvPr/>
        </p:nvSpPr>
        <p:spPr>
          <a:xfrm>
            <a:off x="8349104" y="203506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4" name="Oval 39973">
            <a:extLst>
              <a:ext uri="{FF2B5EF4-FFF2-40B4-BE49-F238E27FC236}">
                <a16:creationId xmlns:a16="http://schemas.microsoft.com/office/drawing/2014/main" id="{E4FC3F12-7B2D-7B55-E625-92CE1344EAE9}"/>
              </a:ext>
            </a:extLst>
          </p:cNvPr>
          <p:cNvSpPr/>
          <p:nvPr/>
        </p:nvSpPr>
        <p:spPr>
          <a:xfrm>
            <a:off x="8779080" y="22081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5" name="Oval 39974">
            <a:extLst>
              <a:ext uri="{FF2B5EF4-FFF2-40B4-BE49-F238E27FC236}">
                <a16:creationId xmlns:a16="http://schemas.microsoft.com/office/drawing/2014/main" id="{51F960EF-4815-66BC-9DA9-9B0F87E3FE89}"/>
              </a:ext>
            </a:extLst>
          </p:cNvPr>
          <p:cNvSpPr/>
          <p:nvPr/>
        </p:nvSpPr>
        <p:spPr>
          <a:xfrm>
            <a:off x="8921280" y="267081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6" name="Oval 39975">
            <a:extLst>
              <a:ext uri="{FF2B5EF4-FFF2-40B4-BE49-F238E27FC236}">
                <a16:creationId xmlns:a16="http://schemas.microsoft.com/office/drawing/2014/main" id="{0646F5E7-404B-CD6F-C661-47444606355A}"/>
              </a:ext>
            </a:extLst>
          </p:cNvPr>
          <p:cNvSpPr/>
          <p:nvPr/>
        </p:nvSpPr>
        <p:spPr>
          <a:xfrm>
            <a:off x="8753640" y="302409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7" name="Oval 39976">
            <a:extLst>
              <a:ext uri="{FF2B5EF4-FFF2-40B4-BE49-F238E27FC236}">
                <a16:creationId xmlns:a16="http://schemas.microsoft.com/office/drawing/2014/main" id="{4E0E00E9-8767-6FAA-54C7-A7FF7FF58645}"/>
              </a:ext>
            </a:extLst>
          </p:cNvPr>
          <p:cNvSpPr/>
          <p:nvPr/>
        </p:nvSpPr>
        <p:spPr>
          <a:xfrm>
            <a:off x="8375345" y="31872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8" name="Oval 39977">
            <a:extLst>
              <a:ext uri="{FF2B5EF4-FFF2-40B4-BE49-F238E27FC236}">
                <a16:creationId xmlns:a16="http://schemas.microsoft.com/office/drawing/2014/main" id="{E1D6544C-DDB9-E49F-B731-AAC351FAF65C}"/>
              </a:ext>
            </a:extLst>
          </p:cNvPr>
          <p:cNvSpPr/>
          <p:nvPr/>
        </p:nvSpPr>
        <p:spPr>
          <a:xfrm>
            <a:off x="7992102" y="30593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79" name="Oval 39978">
            <a:extLst>
              <a:ext uri="{FF2B5EF4-FFF2-40B4-BE49-F238E27FC236}">
                <a16:creationId xmlns:a16="http://schemas.microsoft.com/office/drawing/2014/main" id="{6B135DB3-82A6-70C5-0413-B60EF77C4E3E}"/>
              </a:ext>
            </a:extLst>
          </p:cNvPr>
          <p:cNvSpPr/>
          <p:nvPr/>
        </p:nvSpPr>
        <p:spPr>
          <a:xfrm>
            <a:off x="7778835" y="26121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0" name="Oval 39979">
            <a:extLst>
              <a:ext uri="{FF2B5EF4-FFF2-40B4-BE49-F238E27FC236}">
                <a16:creationId xmlns:a16="http://schemas.microsoft.com/office/drawing/2014/main" id="{FF528148-149A-D352-18FC-103DC7856733}"/>
              </a:ext>
            </a:extLst>
          </p:cNvPr>
          <p:cNvSpPr/>
          <p:nvPr/>
        </p:nvSpPr>
        <p:spPr>
          <a:xfrm>
            <a:off x="7933108" y="220814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2" name="Oval 39981">
            <a:extLst>
              <a:ext uri="{FF2B5EF4-FFF2-40B4-BE49-F238E27FC236}">
                <a16:creationId xmlns:a16="http://schemas.microsoft.com/office/drawing/2014/main" id="{4D34B61E-7A6A-B56E-5EA5-C290CF3B1A7E}"/>
              </a:ext>
            </a:extLst>
          </p:cNvPr>
          <p:cNvSpPr/>
          <p:nvPr/>
        </p:nvSpPr>
        <p:spPr>
          <a:xfrm>
            <a:off x="10008904" y="267136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3" name="Oval 39982">
            <a:extLst>
              <a:ext uri="{FF2B5EF4-FFF2-40B4-BE49-F238E27FC236}">
                <a16:creationId xmlns:a16="http://schemas.microsoft.com/office/drawing/2014/main" id="{5B0A260B-CCE4-60D4-D5D7-009BD5D3F005}"/>
              </a:ext>
            </a:extLst>
          </p:cNvPr>
          <p:cNvSpPr/>
          <p:nvPr/>
        </p:nvSpPr>
        <p:spPr>
          <a:xfrm>
            <a:off x="9944993" y="267136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4" name="Oval 39983">
            <a:extLst>
              <a:ext uri="{FF2B5EF4-FFF2-40B4-BE49-F238E27FC236}">
                <a16:creationId xmlns:a16="http://schemas.microsoft.com/office/drawing/2014/main" id="{E9A8583B-2B1C-58C0-1AE6-698D48AEFD82}"/>
              </a:ext>
            </a:extLst>
          </p:cNvPr>
          <p:cNvSpPr/>
          <p:nvPr/>
        </p:nvSpPr>
        <p:spPr>
          <a:xfrm>
            <a:off x="9944994" y="258778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5" name="Oval 39984">
            <a:extLst>
              <a:ext uri="{FF2B5EF4-FFF2-40B4-BE49-F238E27FC236}">
                <a16:creationId xmlns:a16="http://schemas.microsoft.com/office/drawing/2014/main" id="{DB5C4017-08C9-28F8-A579-C431D34A687E}"/>
              </a:ext>
            </a:extLst>
          </p:cNvPr>
          <p:cNvSpPr/>
          <p:nvPr/>
        </p:nvSpPr>
        <p:spPr>
          <a:xfrm>
            <a:off x="10022239" y="258778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6" name="Oval 39985">
            <a:extLst>
              <a:ext uri="{FF2B5EF4-FFF2-40B4-BE49-F238E27FC236}">
                <a16:creationId xmlns:a16="http://schemas.microsoft.com/office/drawing/2014/main" id="{A9D24409-0F3E-C04B-461F-DA779351726E}"/>
              </a:ext>
            </a:extLst>
          </p:cNvPr>
          <p:cNvSpPr/>
          <p:nvPr/>
        </p:nvSpPr>
        <p:spPr>
          <a:xfrm>
            <a:off x="9764142" y="239409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7" name="Oval 39986">
            <a:extLst>
              <a:ext uri="{FF2B5EF4-FFF2-40B4-BE49-F238E27FC236}">
                <a16:creationId xmlns:a16="http://schemas.microsoft.com/office/drawing/2014/main" id="{8C93C58E-11C1-765E-2A48-C9C74216BE55}"/>
              </a:ext>
            </a:extLst>
          </p:cNvPr>
          <p:cNvSpPr/>
          <p:nvPr/>
        </p:nvSpPr>
        <p:spPr>
          <a:xfrm>
            <a:off x="10231664" y="250249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8" name="Oval 39987">
            <a:extLst>
              <a:ext uri="{FF2B5EF4-FFF2-40B4-BE49-F238E27FC236}">
                <a16:creationId xmlns:a16="http://schemas.microsoft.com/office/drawing/2014/main" id="{EB700978-372B-3590-025A-22A95848453C}"/>
              </a:ext>
            </a:extLst>
          </p:cNvPr>
          <p:cNvSpPr/>
          <p:nvPr/>
        </p:nvSpPr>
        <p:spPr>
          <a:xfrm>
            <a:off x="9752712" y="277871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89" name="Oval 39988">
            <a:extLst>
              <a:ext uri="{FF2B5EF4-FFF2-40B4-BE49-F238E27FC236}">
                <a16:creationId xmlns:a16="http://schemas.microsoft.com/office/drawing/2014/main" id="{45D473F8-790C-28D2-1EA7-C49FC7AA96E7}"/>
              </a:ext>
            </a:extLst>
          </p:cNvPr>
          <p:cNvSpPr/>
          <p:nvPr/>
        </p:nvSpPr>
        <p:spPr>
          <a:xfrm>
            <a:off x="9478392" y="211786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0" name="Oval 39989">
            <a:extLst>
              <a:ext uri="{FF2B5EF4-FFF2-40B4-BE49-F238E27FC236}">
                <a16:creationId xmlns:a16="http://schemas.microsoft.com/office/drawing/2014/main" id="{DED44E4E-66E0-8A62-5E03-DCEA34C09569}"/>
              </a:ext>
            </a:extLst>
          </p:cNvPr>
          <p:cNvSpPr/>
          <p:nvPr/>
        </p:nvSpPr>
        <p:spPr>
          <a:xfrm>
            <a:off x="9982663" y="205318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1" name="Oval 39990">
            <a:extLst>
              <a:ext uri="{FF2B5EF4-FFF2-40B4-BE49-F238E27FC236}">
                <a16:creationId xmlns:a16="http://schemas.microsoft.com/office/drawing/2014/main" id="{CDED40CB-508B-02EF-EDF0-B3B6E8EC525C}"/>
              </a:ext>
            </a:extLst>
          </p:cNvPr>
          <p:cNvSpPr/>
          <p:nvPr/>
        </p:nvSpPr>
        <p:spPr>
          <a:xfrm>
            <a:off x="10412639" y="222626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2" name="Oval 39991">
            <a:extLst>
              <a:ext uri="{FF2B5EF4-FFF2-40B4-BE49-F238E27FC236}">
                <a16:creationId xmlns:a16="http://schemas.microsoft.com/office/drawing/2014/main" id="{01C749E3-C38E-9A44-78DB-D1C7F347E305}"/>
              </a:ext>
            </a:extLst>
          </p:cNvPr>
          <p:cNvSpPr/>
          <p:nvPr/>
        </p:nvSpPr>
        <p:spPr>
          <a:xfrm>
            <a:off x="10554839" y="26889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3" name="Oval 39992">
            <a:extLst>
              <a:ext uri="{FF2B5EF4-FFF2-40B4-BE49-F238E27FC236}">
                <a16:creationId xmlns:a16="http://schemas.microsoft.com/office/drawing/2014/main" id="{855750D5-5F5A-98CD-F2F4-D5F60D4AA288}"/>
              </a:ext>
            </a:extLst>
          </p:cNvPr>
          <p:cNvSpPr/>
          <p:nvPr/>
        </p:nvSpPr>
        <p:spPr>
          <a:xfrm>
            <a:off x="10387199" y="30422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4" name="Oval 39993">
            <a:extLst>
              <a:ext uri="{FF2B5EF4-FFF2-40B4-BE49-F238E27FC236}">
                <a16:creationId xmlns:a16="http://schemas.microsoft.com/office/drawing/2014/main" id="{27B4B1AB-E2B8-00A4-6489-92D6B6ECE6CF}"/>
              </a:ext>
            </a:extLst>
          </p:cNvPr>
          <p:cNvSpPr/>
          <p:nvPr/>
        </p:nvSpPr>
        <p:spPr>
          <a:xfrm>
            <a:off x="10008904" y="320534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5" name="Oval 39994">
            <a:extLst>
              <a:ext uri="{FF2B5EF4-FFF2-40B4-BE49-F238E27FC236}">
                <a16:creationId xmlns:a16="http://schemas.microsoft.com/office/drawing/2014/main" id="{CE6E1645-F5FC-6792-0301-91A0A0EE1CC1}"/>
              </a:ext>
            </a:extLst>
          </p:cNvPr>
          <p:cNvSpPr/>
          <p:nvPr/>
        </p:nvSpPr>
        <p:spPr>
          <a:xfrm>
            <a:off x="9625661" y="307752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6" name="Oval 39995">
            <a:extLst>
              <a:ext uri="{FF2B5EF4-FFF2-40B4-BE49-F238E27FC236}">
                <a16:creationId xmlns:a16="http://schemas.microsoft.com/office/drawing/2014/main" id="{519F192B-2B5A-9BC3-8055-53641B545F3C}"/>
              </a:ext>
            </a:extLst>
          </p:cNvPr>
          <p:cNvSpPr/>
          <p:nvPr/>
        </p:nvSpPr>
        <p:spPr>
          <a:xfrm>
            <a:off x="9412394" y="263031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7" name="Oval 39996">
            <a:extLst>
              <a:ext uri="{FF2B5EF4-FFF2-40B4-BE49-F238E27FC236}">
                <a16:creationId xmlns:a16="http://schemas.microsoft.com/office/drawing/2014/main" id="{C4ED9F3E-5650-8ABF-7C21-17CBA4CB5CCB}"/>
              </a:ext>
            </a:extLst>
          </p:cNvPr>
          <p:cNvSpPr/>
          <p:nvPr/>
        </p:nvSpPr>
        <p:spPr>
          <a:xfrm>
            <a:off x="9566667" y="22262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999" name="Oval 39998">
            <a:extLst>
              <a:ext uri="{FF2B5EF4-FFF2-40B4-BE49-F238E27FC236}">
                <a16:creationId xmlns:a16="http://schemas.microsoft.com/office/drawing/2014/main" id="{2B7A6AAE-D473-0229-57E6-5AE7BB4CC1B0}"/>
              </a:ext>
            </a:extLst>
          </p:cNvPr>
          <p:cNvSpPr/>
          <p:nvPr/>
        </p:nvSpPr>
        <p:spPr>
          <a:xfrm>
            <a:off x="1867794" y="420519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0" name="Oval 39999">
            <a:extLst>
              <a:ext uri="{FF2B5EF4-FFF2-40B4-BE49-F238E27FC236}">
                <a16:creationId xmlns:a16="http://schemas.microsoft.com/office/drawing/2014/main" id="{4D0435FB-7D8B-9484-6D29-879308759A49}"/>
              </a:ext>
            </a:extLst>
          </p:cNvPr>
          <p:cNvSpPr/>
          <p:nvPr/>
        </p:nvSpPr>
        <p:spPr>
          <a:xfrm>
            <a:off x="1803883" y="420519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1" name="Oval 40000">
            <a:extLst>
              <a:ext uri="{FF2B5EF4-FFF2-40B4-BE49-F238E27FC236}">
                <a16:creationId xmlns:a16="http://schemas.microsoft.com/office/drawing/2014/main" id="{A19170AF-D14C-3B17-4BB0-EE0C06EE917D}"/>
              </a:ext>
            </a:extLst>
          </p:cNvPr>
          <p:cNvSpPr/>
          <p:nvPr/>
        </p:nvSpPr>
        <p:spPr>
          <a:xfrm>
            <a:off x="1803884" y="412161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2" name="Oval 40001">
            <a:extLst>
              <a:ext uri="{FF2B5EF4-FFF2-40B4-BE49-F238E27FC236}">
                <a16:creationId xmlns:a16="http://schemas.microsoft.com/office/drawing/2014/main" id="{841FB05C-851E-3DD6-FC9A-319F98A06E2A}"/>
              </a:ext>
            </a:extLst>
          </p:cNvPr>
          <p:cNvSpPr/>
          <p:nvPr/>
        </p:nvSpPr>
        <p:spPr>
          <a:xfrm>
            <a:off x="1881129" y="412161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3" name="Oval 40002">
            <a:extLst>
              <a:ext uri="{FF2B5EF4-FFF2-40B4-BE49-F238E27FC236}">
                <a16:creationId xmlns:a16="http://schemas.microsoft.com/office/drawing/2014/main" id="{24D31ADC-7D8C-7B8D-819D-CA7599EAA56B}"/>
              </a:ext>
            </a:extLst>
          </p:cNvPr>
          <p:cNvSpPr/>
          <p:nvPr/>
        </p:nvSpPr>
        <p:spPr>
          <a:xfrm>
            <a:off x="1623032" y="392792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4" name="Oval 40003">
            <a:extLst>
              <a:ext uri="{FF2B5EF4-FFF2-40B4-BE49-F238E27FC236}">
                <a16:creationId xmlns:a16="http://schemas.microsoft.com/office/drawing/2014/main" id="{2139B999-2842-8B2D-0E9B-63C03FD8A5B2}"/>
              </a:ext>
            </a:extLst>
          </p:cNvPr>
          <p:cNvSpPr/>
          <p:nvPr/>
        </p:nvSpPr>
        <p:spPr>
          <a:xfrm>
            <a:off x="2090554" y="403632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5" name="Oval 40004">
            <a:extLst>
              <a:ext uri="{FF2B5EF4-FFF2-40B4-BE49-F238E27FC236}">
                <a16:creationId xmlns:a16="http://schemas.microsoft.com/office/drawing/2014/main" id="{7051C208-FF00-CA7A-6F52-345605AFEEE1}"/>
              </a:ext>
            </a:extLst>
          </p:cNvPr>
          <p:cNvSpPr/>
          <p:nvPr/>
        </p:nvSpPr>
        <p:spPr>
          <a:xfrm>
            <a:off x="1611602" y="43125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6" name="Oval 40005">
            <a:extLst>
              <a:ext uri="{FF2B5EF4-FFF2-40B4-BE49-F238E27FC236}">
                <a16:creationId xmlns:a16="http://schemas.microsoft.com/office/drawing/2014/main" id="{03C1123B-945B-E518-D7F7-8EE1D824D1C3}"/>
              </a:ext>
            </a:extLst>
          </p:cNvPr>
          <p:cNvSpPr/>
          <p:nvPr/>
        </p:nvSpPr>
        <p:spPr>
          <a:xfrm>
            <a:off x="1337282" y="365169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7" name="Oval 40006">
            <a:extLst>
              <a:ext uri="{FF2B5EF4-FFF2-40B4-BE49-F238E27FC236}">
                <a16:creationId xmlns:a16="http://schemas.microsoft.com/office/drawing/2014/main" id="{3774E5F2-808B-3746-BFD6-EECABB2AF957}"/>
              </a:ext>
            </a:extLst>
          </p:cNvPr>
          <p:cNvSpPr/>
          <p:nvPr/>
        </p:nvSpPr>
        <p:spPr>
          <a:xfrm>
            <a:off x="1841553" y="35870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8" name="Oval 40007">
            <a:extLst>
              <a:ext uri="{FF2B5EF4-FFF2-40B4-BE49-F238E27FC236}">
                <a16:creationId xmlns:a16="http://schemas.microsoft.com/office/drawing/2014/main" id="{783903CB-FBE0-1742-4B9D-8E6F454983F3}"/>
              </a:ext>
            </a:extLst>
          </p:cNvPr>
          <p:cNvSpPr/>
          <p:nvPr/>
        </p:nvSpPr>
        <p:spPr>
          <a:xfrm>
            <a:off x="2271529"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09" name="Oval 40008">
            <a:extLst>
              <a:ext uri="{FF2B5EF4-FFF2-40B4-BE49-F238E27FC236}">
                <a16:creationId xmlns:a16="http://schemas.microsoft.com/office/drawing/2014/main" id="{73B4A658-ECA7-F2B9-89F4-C9BE8D983141}"/>
              </a:ext>
            </a:extLst>
          </p:cNvPr>
          <p:cNvSpPr/>
          <p:nvPr/>
        </p:nvSpPr>
        <p:spPr>
          <a:xfrm>
            <a:off x="2413729" y="42227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0" name="Oval 40009">
            <a:extLst>
              <a:ext uri="{FF2B5EF4-FFF2-40B4-BE49-F238E27FC236}">
                <a16:creationId xmlns:a16="http://schemas.microsoft.com/office/drawing/2014/main" id="{E38A06EE-C722-9A8B-327A-6356C3CEE8C7}"/>
              </a:ext>
            </a:extLst>
          </p:cNvPr>
          <p:cNvSpPr/>
          <p:nvPr/>
        </p:nvSpPr>
        <p:spPr>
          <a:xfrm>
            <a:off x="2246089" y="457605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1" name="Oval 40010">
            <a:extLst>
              <a:ext uri="{FF2B5EF4-FFF2-40B4-BE49-F238E27FC236}">
                <a16:creationId xmlns:a16="http://schemas.microsoft.com/office/drawing/2014/main" id="{816F57F4-DF39-3D21-3927-AFBBBA7C66E5}"/>
              </a:ext>
            </a:extLst>
          </p:cNvPr>
          <p:cNvSpPr/>
          <p:nvPr/>
        </p:nvSpPr>
        <p:spPr>
          <a:xfrm>
            <a:off x="1867794" y="473917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2" name="Oval 40011">
            <a:extLst>
              <a:ext uri="{FF2B5EF4-FFF2-40B4-BE49-F238E27FC236}">
                <a16:creationId xmlns:a16="http://schemas.microsoft.com/office/drawing/2014/main" id="{75E0FBDB-52D5-8012-72EE-305EA9ABB46A}"/>
              </a:ext>
            </a:extLst>
          </p:cNvPr>
          <p:cNvSpPr/>
          <p:nvPr/>
        </p:nvSpPr>
        <p:spPr>
          <a:xfrm>
            <a:off x="1484551" y="461135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3" name="Oval 40012">
            <a:extLst>
              <a:ext uri="{FF2B5EF4-FFF2-40B4-BE49-F238E27FC236}">
                <a16:creationId xmlns:a16="http://schemas.microsoft.com/office/drawing/2014/main" id="{9A31A3AE-056E-D8B0-9ADB-D379ABEC82F3}"/>
              </a:ext>
            </a:extLst>
          </p:cNvPr>
          <p:cNvSpPr/>
          <p:nvPr/>
        </p:nvSpPr>
        <p:spPr>
          <a:xfrm>
            <a:off x="1271284" y="416414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4" name="Oval 40013">
            <a:extLst>
              <a:ext uri="{FF2B5EF4-FFF2-40B4-BE49-F238E27FC236}">
                <a16:creationId xmlns:a16="http://schemas.microsoft.com/office/drawing/2014/main" id="{30C5E1F9-69BA-9175-0528-A273BE47B60D}"/>
              </a:ext>
            </a:extLst>
          </p:cNvPr>
          <p:cNvSpPr/>
          <p:nvPr/>
        </p:nvSpPr>
        <p:spPr>
          <a:xfrm>
            <a:off x="1425557" y="376009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6" name="Oval 40015">
            <a:extLst>
              <a:ext uri="{FF2B5EF4-FFF2-40B4-BE49-F238E27FC236}">
                <a16:creationId xmlns:a16="http://schemas.microsoft.com/office/drawing/2014/main" id="{7ABD4A2C-FD5B-BAC3-2240-47813DD97DBA}"/>
              </a:ext>
            </a:extLst>
          </p:cNvPr>
          <p:cNvSpPr/>
          <p:nvPr/>
        </p:nvSpPr>
        <p:spPr>
          <a:xfrm>
            <a:off x="3520866" y="41793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7" name="Oval 40016">
            <a:extLst>
              <a:ext uri="{FF2B5EF4-FFF2-40B4-BE49-F238E27FC236}">
                <a16:creationId xmlns:a16="http://schemas.microsoft.com/office/drawing/2014/main" id="{EFFE370F-238A-EBD7-F12B-7CC25E26B900}"/>
              </a:ext>
            </a:extLst>
          </p:cNvPr>
          <p:cNvSpPr/>
          <p:nvPr/>
        </p:nvSpPr>
        <p:spPr>
          <a:xfrm>
            <a:off x="3456955" y="41793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8" name="Oval 40017">
            <a:extLst>
              <a:ext uri="{FF2B5EF4-FFF2-40B4-BE49-F238E27FC236}">
                <a16:creationId xmlns:a16="http://schemas.microsoft.com/office/drawing/2014/main" id="{73E1C25E-6695-002B-0941-5B02C56DC347}"/>
              </a:ext>
            </a:extLst>
          </p:cNvPr>
          <p:cNvSpPr/>
          <p:nvPr/>
        </p:nvSpPr>
        <p:spPr>
          <a:xfrm>
            <a:off x="3456956" y="409581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19" name="Oval 40018">
            <a:extLst>
              <a:ext uri="{FF2B5EF4-FFF2-40B4-BE49-F238E27FC236}">
                <a16:creationId xmlns:a16="http://schemas.microsoft.com/office/drawing/2014/main" id="{E5252CBB-8EE1-5294-0B8A-54F4BF7099A4}"/>
              </a:ext>
            </a:extLst>
          </p:cNvPr>
          <p:cNvSpPr/>
          <p:nvPr/>
        </p:nvSpPr>
        <p:spPr>
          <a:xfrm>
            <a:off x="3534201" y="409581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0" name="Oval 40019">
            <a:extLst>
              <a:ext uri="{FF2B5EF4-FFF2-40B4-BE49-F238E27FC236}">
                <a16:creationId xmlns:a16="http://schemas.microsoft.com/office/drawing/2014/main" id="{96B528DF-6699-4530-68AE-B3863B785319}"/>
              </a:ext>
            </a:extLst>
          </p:cNvPr>
          <p:cNvSpPr/>
          <p:nvPr/>
        </p:nvSpPr>
        <p:spPr>
          <a:xfrm>
            <a:off x="3276104" y="390211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1" name="Oval 40020">
            <a:extLst>
              <a:ext uri="{FF2B5EF4-FFF2-40B4-BE49-F238E27FC236}">
                <a16:creationId xmlns:a16="http://schemas.microsoft.com/office/drawing/2014/main" id="{F3326F69-924E-5EED-DAEF-45151EA8186A}"/>
              </a:ext>
            </a:extLst>
          </p:cNvPr>
          <p:cNvSpPr/>
          <p:nvPr/>
        </p:nvSpPr>
        <p:spPr>
          <a:xfrm>
            <a:off x="3743626" y="40105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2" name="Oval 40021">
            <a:extLst>
              <a:ext uri="{FF2B5EF4-FFF2-40B4-BE49-F238E27FC236}">
                <a16:creationId xmlns:a16="http://schemas.microsoft.com/office/drawing/2014/main" id="{2B1D67EF-F4B5-A744-21E9-C4008E57A84A}"/>
              </a:ext>
            </a:extLst>
          </p:cNvPr>
          <p:cNvSpPr/>
          <p:nvPr/>
        </p:nvSpPr>
        <p:spPr>
          <a:xfrm>
            <a:off x="3264674" y="428674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3" name="Oval 40022">
            <a:extLst>
              <a:ext uri="{FF2B5EF4-FFF2-40B4-BE49-F238E27FC236}">
                <a16:creationId xmlns:a16="http://schemas.microsoft.com/office/drawing/2014/main" id="{96A9E930-8264-3277-5B79-D68ED1340962}"/>
              </a:ext>
            </a:extLst>
          </p:cNvPr>
          <p:cNvSpPr/>
          <p:nvPr/>
        </p:nvSpPr>
        <p:spPr>
          <a:xfrm>
            <a:off x="2990354" y="362589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4" name="Oval 40023">
            <a:extLst>
              <a:ext uri="{FF2B5EF4-FFF2-40B4-BE49-F238E27FC236}">
                <a16:creationId xmlns:a16="http://schemas.microsoft.com/office/drawing/2014/main" id="{75012724-F5FB-7495-A247-DD19CC58569C}"/>
              </a:ext>
            </a:extLst>
          </p:cNvPr>
          <p:cNvSpPr/>
          <p:nvPr/>
        </p:nvSpPr>
        <p:spPr>
          <a:xfrm>
            <a:off x="3494625" y="356121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5" name="Oval 40024">
            <a:extLst>
              <a:ext uri="{FF2B5EF4-FFF2-40B4-BE49-F238E27FC236}">
                <a16:creationId xmlns:a16="http://schemas.microsoft.com/office/drawing/2014/main" id="{9F4D3425-CE57-F25E-34CD-DC2DDE942898}"/>
              </a:ext>
            </a:extLst>
          </p:cNvPr>
          <p:cNvSpPr/>
          <p:nvPr/>
        </p:nvSpPr>
        <p:spPr>
          <a:xfrm>
            <a:off x="3924601" y="37342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6" name="Oval 40025">
            <a:extLst>
              <a:ext uri="{FF2B5EF4-FFF2-40B4-BE49-F238E27FC236}">
                <a16:creationId xmlns:a16="http://schemas.microsoft.com/office/drawing/2014/main" id="{BB03BF1A-8B09-4CEC-0546-0AC5DA1BB6D7}"/>
              </a:ext>
            </a:extLst>
          </p:cNvPr>
          <p:cNvSpPr/>
          <p:nvPr/>
        </p:nvSpPr>
        <p:spPr>
          <a:xfrm>
            <a:off x="4066801" y="41969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7" name="Oval 40026">
            <a:extLst>
              <a:ext uri="{FF2B5EF4-FFF2-40B4-BE49-F238E27FC236}">
                <a16:creationId xmlns:a16="http://schemas.microsoft.com/office/drawing/2014/main" id="{A5DA7E1A-8431-7C6B-E674-6454280F29E8}"/>
              </a:ext>
            </a:extLst>
          </p:cNvPr>
          <p:cNvSpPr/>
          <p:nvPr/>
        </p:nvSpPr>
        <p:spPr>
          <a:xfrm>
            <a:off x="3899161" y="455024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8" name="Oval 40027">
            <a:extLst>
              <a:ext uri="{FF2B5EF4-FFF2-40B4-BE49-F238E27FC236}">
                <a16:creationId xmlns:a16="http://schemas.microsoft.com/office/drawing/2014/main" id="{08377EC7-4D84-49B7-0829-F48C199AFA23}"/>
              </a:ext>
            </a:extLst>
          </p:cNvPr>
          <p:cNvSpPr/>
          <p:nvPr/>
        </p:nvSpPr>
        <p:spPr>
          <a:xfrm>
            <a:off x="3520866" y="47133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29" name="Oval 40028">
            <a:extLst>
              <a:ext uri="{FF2B5EF4-FFF2-40B4-BE49-F238E27FC236}">
                <a16:creationId xmlns:a16="http://schemas.microsoft.com/office/drawing/2014/main" id="{6DF78CC8-E418-D934-0AC5-DB23C45B9599}"/>
              </a:ext>
            </a:extLst>
          </p:cNvPr>
          <p:cNvSpPr/>
          <p:nvPr/>
        </p:nvSpPr>
        <p:spPr>
          <a:xfrm>
            <a:off x="3137623" y="458555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0" name="Oval 40029">
            <a:extLst>
              <a:ext uri="{FF2B5EF4-FFF2-40B4-BE49-F238E27FC236}">
                <a16:creationId xmlns:a16="http://schemas.microsoft.com/office/drawing/2014/main" id="{BB5B86C7-D1EE-119D-09CE-6D3429D1609A}"/>
              </a:ext>
            </a:extLst>
          </p:cNvPr>
          <p:cNvSpPr/>
          <p:nvPr/>
        </p:nvSpPr>
        <p:spPr>
          <a:xfrm>
            <a:off x="2924356" y="41383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1" name="Oval 40030">
            <a:extLst>
              <a:ext uri="{FF2B5EF4-FFF2-40B4-BE49-F238E27FC236}">
                <a16:creationId xmlns:a16="http://schemas.microsoft.com/office/drawing/2014/main" id="{08BCDA6B-B8B6-56E3-FD30-FDB9B280BAB3}"/>
              </a:ext>
            </a:extLst>
          </p:cNvPr>
          <p:cNvSpPr/>
          <p:nvPr/>
        </p:nvSpPr>
        <p:spPr>
          <a:xfrm>
            <a:off x="3078629" y="37342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3" name="Oval 40032">
            <a:extLst>
              <a:ext uri="{FF2B5EF4-FFF2-40B4-BE49-F238E27FC236}">
                <a16:creationId xmlns:a16="http://schemas.microsoft.com/office/drawing/2014/main" id="{C373586E-F4AA-F2B0-42D9-D77F3CF9376F}"/>
              </a:ext>
            </a:extLst>
          </p:cNvPr>
          <p:cNvSpPr/>
          <p:nvPr/>
        </p:nvSpPr>
        <p:spPr>
          <a:xfrm>
            <a:off x="5039395" y="418467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4" name="Oval 40033">
            <a:extLst>
              <a:ext uri="{FF2B5EF4-FFF2-40B4-BE49-F238E27FC236}">
                <a16:creationId xmlns:a16="http://schemas.microsoft.com/office/drawing/2014/main" id="{96270EF4-2FF8-0756-7673-6C106CC04FE4}"/>
              </a:ext>
            </a:extLst>
          </p:cNvPr>
          <p:cNvSpPr/>
          <p:nvPr/>
        </p:nvSpPr>
        <p:spPr>
          <a:xfrm>
            <a:off x="4975484" y="418467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5" name="Oval 40034">
            <a:extLst>
              <a:ext uri="{FF2B5EF4-FFF2-40B4-BE49-F238E27FC236}">
                <a16:creationId xmlns:a16="http://schemas.microsoft.com/office/drawing/2014/main" id="{36C2A292-A99F-0978-AC3D-54F47865A94B}"/>
              </a:ext>
            </a:extLst>
          </p:cNvPr>
          <p:cNvSpPr/>
          <p:nvPr/>
        </p:nvSpPr>
        <p:spPr>
          <a:xfrm>
            <a:off x="4975485" y="410109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6" name="Oval 40035">
            <a:extLst>
              <a:ext uri="{FF2B5EF4-FFF2-40B4-BE49-F238E27FC236}">
                <a16:creationId xmlns:a16="http://schemas.microsoft.com/office/drawing/2014/main" id="{71257455-9D8E-CF39-78E1-45A3EFDBBD22}"/>
              </a:ext>
            </a:extLst>
          </p:cNvPr>
          <p:cNvSpPr/>
          <p:nvPr/>
        </p:nvSpPr>
        <p:spPr>
          <a:xfrm>
            <a:off x="5052730" y="410109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7" name="Oval 40036">
            <a:extLst>
              <a:ext uri="{FF2B5EF4-FFF2-40B4-BE49-F238E27FC236}">
                <a16:creationId xmlns:a16="http://schemas.microsoft.com/office/drawing/2014/main" id="{CC1A15B9-965A-4390-488A-9C33FEA1FEEC}"/>
              </a:ext>
            </a:extLst>
          </p:cNvPr>
          <p:cNvSpPr/>
          <p:nvPr/>
        </p:nvSpPr>
        <p:spPr>
          <a:xfrm>
            <a:off x="4794633" y="3907400"/>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8" name="Oval 40037">
            <a:extLst>
              <a:ext uri="{FF2B5EF4-FFF2-40B4-BE49-F238E27FC236}">
                <a16:creationId xmlns:a16="http://schemas.microsoft.com/office/drawing/2014/main" id="{DA90E223-B542-41E2-847B-B8D17056C18E}"/>
              </a:ext>
            </a:extLst>
          </p:cNvPr>
          <p:cNvSpPr/>
          <p:nvPr/>
        </p:nvSpPr>
        <p:spPr>
          <a:xfrm>
            <a:off x="5262155" y="401580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39" name="Oval 40038">
            <a:extLst>
              <a:ext uri="{FF2B5EF4-FFF2-40B4-BE49-F238E27FC236}">
                <a16:creationId xmlns:a16="http://schemas.microsoft.com/office/drawing/2014/main" id="{BA8FE52F-26D1-C445-5390-909CFE7E30A5}"/>
              </a:ext>
            </a:extLst>
          </p:cNvPr>
          <p:cNvSpPr/>
          <p:nvPr/>
        </p:nvSpPr>
        <p:spPr>
          <a:xfrm>
            <a:off x="4783203" y="42920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0" name="Oval 40039">
            <a:extLst>
              <a:ext uri="{FF2B5EF4-FFF2-40B4-BE49-F238E27FC236}">
                <a16:creationId xmlns:a16="http://schemas.microsoft.com/office/drawing/2014/main" id="{E6C5FF94-F817-DFB7-9EF1-E8E9D7D8C876}"/>
              </a:ext>
            </a:extLst>
          </p:cNvPr>
          <p:cNvSpPr/>
          <p:nvPr/>
        </p:nvSpPr>
        <p:spPr>
          <a:xfrm>
            <a:off x="4508883" y="3631177"/>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1" name="Oval 40040">
            <a:extLst>
              <a:ext uri="{FF2B5EF4-FFF2-40B4-BE49-F238E27FC236}">
                <a16:creationId xmlns:a16="http://schemas.microsoft.com/office/drawing/2014/main" id="{B1080813-77E3-2429-8509-99EC18E8505A}"/>
              </a:ext>
            </a:extLst>
          </p:cNvPr>
          <p:cNvSpPr/>
          <p:nvPr/>
        </p:nvSpPr>
        <p:spPr>
          <a:xfrm>
            <a:off x="5013154" y="356649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2" name="Oval 40041">
            <a:extLst>
              <a:ext uri="{FF2B5EF4-FFF2-40B4-BE49-F238E27FC236}">
                <a16:creationId xmlns:a16="http://schemas.microsoft.com/office/drawing/2014/main" id="{99D653E8-ACDE-503A-BAD1-85F1897CCC94}"/>
              </a:ext>
            </a:extLst>
          </p:cNvPr>
          <p:cNvSpPr/>
          <p:nvPr/>
        </p:nvSpPr>
        <p:spPr>
          <a:xfrm>
            <a:off x="5443130"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3" name="Oval 40042">
            <a:extLst>
              <a:ext uri="{FF2B5EF4-FFF2-40B4-BE49-F238E27FC236}">
                <a16:creationId xmlns:a16="http://schemas.microsoft.com/office/drawing/2014/main" id="{E1CD2231-6F66-3892-192F-C5F0BEFB4C7C}"/>
              </a:ext>
            </a:extLst>
          </p:cNvPr>
          <p:cNvSpPr/>
          <p:nvPr/>
        </p:nvSpPr>
        <p:spPr>
          <a:xfrm>
            <a:off x="5585330" y="42022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4" name="Oval 40043">
            <a:extLst>
              <a:ext uri="{FF2B5EF4-FFF2-40B4-BE49-F238E27FC236}">
                <a16:creationId xmlns:a16="http://schemas.microsoft.com/office/drawing/2014/main" id="{914D2433-FB05-AAA6-2263-58F555CE4139}"/>
              </a:ext>
            </a:extLst>
          </p:cNvPr>
          <p:cNvSpPr/>
          <p:nvPr/>
        </p:nvSpPr>
        <p:spPr>
          <a:xfrm>
            <a:off x="5417690" y="45555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5" name="Oval 40044">
            <a:extLst>
              <a:ext uri="{FF2B5EF4-FFF2-40B4-BE49-F238E27FC236}">
                <a16:creationId xmlns:a16="http://schemas.microsoft.com/office/drawing/2014/main" id="{699E37D2-5CF3-71CC-7959-A8AB011D94A9}"/>
              </a:ext>
            </a:extLst>
          </p:cNvPr>
          <p:cNvSpPr/>
          <p:nvPr/>
        </p:nvSpPr>
        <p:spPr>
          <a:xfrm>
            <a:off x="5039395" y="471865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6" name="Oval 40045">
            <a:extLst>
              <a:ext uri="{FF2B5EF4-FFF2-40B4-BE49-F238E27FC236}">
                <a16:creationId xmlns:a16="http://schemas.microsoft.com/office/drawing/2014/main" id="{02179580-1021-63A2-1710-76F23EA1E00F}"/>
              </a:ext>
            </a:extLst>
          </p:cNvPr>
          <p:cNvSpPr/>
          <p:nvPr/>
        </p:nvSpPr>
        <p:spPr>
          <a:xfrm>
            <a:off x="4656152" y="459083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7" name="Oval 40046">
            <a:extLst>
              <a:ext uri="{FF2B5EF4-FFF2-40B4-BE49-F238E27FC236}">
                <a16:creationId xmlns:a16="http://schemas.microsoft.com/office/drawing/2014/main" id="{F17E1F0A-4BDB-92AF-554A-2E6C3D126EA5}"/>
              </a:ext>
            </a:extLst>
          </p:cNvPr>
          <p:cNvSpPr/>
          <p:nvPr/>
        </p:nvSpPr>
        <p:spPr>
          <a:xfrm>
            <a:off x="4442885" y="41436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48" name="Oval 40047">
            <a:extLst>
              <a:ext uri="{FF2B5EF4-FFF2-40B4-BE49-F238E27FC236}">
                <a16:creationId xmlns:a16="http://schemas.microsoft.com/office/drawing/2014/main" id="{BE3A05C1-8CA7-5477-59C0-DE0D1838CD6B}"/>
              </a:ext>
            </a:extLst>
          </p:cNvPr>
          <p:cNvSpPr/>
          <p:nvPr/>
        </p:nvSpPr>
        <p:spPr>
          <a:xfrm>
            <a:off x="4597158" y="373957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0" name="Oval 40049">
            <a:extLst>
              <a:ext uri="{FF2B5EF4-FFF2-40B4-BE49-F238E27FC236}">
                <a16:creationId xmlns:a16="http://schemas.microsoft.com/office/drawing/2014/main" id="{5D68DE22-D23B-C82C-B836-1AEE836A3F69}"/>
              </a:ext>
            </a:extLst>
          </p:cNvPr>
          <p:cNvSpPr/>
          <p:nvPr/>
        </p:nvSpPr>
        <p:spPr>
          <a:xfrm>
            <a:off x="6668129" y="418276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1" name="Oval 40050">
            <a:extLst>
              <a:ext uri="{FF2B5EF4-FFF2-40B4-BE49-F238E27FC236}">
                <a16:creationId xmlns:a16="http://schemas.microsoft.com/office/drawing/2014/main" id="{E9256A99-4A28-6EAD-5A31-8466D47559CE}"/>
              </a:ext>
            </a:extLst>
          </p:cNvPr>
          <p:cNvSpPr/>
          <p:nvPr/>
        </p:nvSpPr>
        <p:spPr>
          <a:xfrm>
            <a:off x="6604218" y="418276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2" name="Oval 40051">
            <a:extLst>
              <a:ext uri="{FF2B5EF4-FFF2-40B4-BE49-F238E27FC236}">
                <a16:creationId xmlns:a16="http://schemas.microsoft.com/office/drawing/2014/main" id="{45CCCB6F-9322-F0EF-898A-190A8D20B7FC}"/>
              </a:ext>
            </a:extLst>
          </p:cNvPr>
          <p:cNvSpPr/>
          <p:nvPr/>
        </p:nvSpPr>
        <p:spPr>
          <a:xfrm>
            <a:off x="6604219" y="409918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3" name="Oval 40052">
            <a:extLst>
              <a:ext uri="{FF2B5EF4-FFF2-40B4-BE49-F238E27FC236}">
                <a16:creationId xmlns:a16="http://schemas.microsoft.com/office/drawing/2014/main" id="{1BB8554D-D97B-79E1-3588-C3F7F36C8C4D}"/>
              </a:ext>
            </a:extLst>
          </p:cNvPr>
          <p:cNvSpPr/>
          <p:nvPr/>
        </p:nvSpPr>
        <p:spPr>
          <a:xfrm>
            <a:off x="6681464" y="409918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4" name="Oval 40053">
            <a:extLst>
              <a:ext uri="{FF2B5EF4-FFF2-40B4-BE49-F238E27FC236}">
                <a16:creationId xmlns:a16="http://schemas.microsoft.com/office/drawing/2014/main" id="{C02A6350-45E2-BDA3-47CD-5301DB2E116C}"/>
              </a:ext>
            </a:extLst>
          </p:cNvPr>
          <p:cNvSpPr/>
          <p:nvPr/>
        </p:nvSpPr>
        <p:spPr>
          <a:xfrm>
            <a:off x="6423367" y="390549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5" name="Oval 40054">
            <a:extLst>
              <a:ext uri="{FF2B5EF4-FFF2-40B4-BE49-F238E27FC236}">
                <a16:creationId xmlns:a16="http://schemas.microsoft.com/office/drawing/2014/main" id="{C8C2C436-94F2-44DA-409E-659F49D61E75}"/>
              </a:ext>
            </a:extLst>
          </p:cNvPr>
          <p:cNvSpPr/>
          <p:nvPr/>
        </p:nvSpPr>
        <p:spPr>
          <a:xfrm>
            <a:off x="6890889" y="401389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6" name="Oval 40055">
            <a:extLst>
              <a:ext uri="{FF2B5EF4-FFF2-40B4-BE49-F238E27FC236}">
                <a16:creationId xmlns:a16="http://schemas.microsoft.com/office/drawing/2014/main" id="{08B7FC18-14DB-DB60-A6EF-8F4D6AB62B56}"/>
              </a:ext>
            </a:extLst>
          </p:cNvPr>
          <p:cNvSpPr/>
          <p:nvPr/>
        </p:nvSpPr>
        <p:spPr>
          <a:xfrm>
            <a:off x="6411937" y="42901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7" name="Oval 40056">
            <a:extLst>
              <a:ext uri="{FF2B5EF4-FFF2-40B4-BE49-F238E27FC236}">
                <a16:creationId xmlns:a16="http://schemas.microsoft.com/office/drawing/2014/main" id="{900D2F2F-7C54-7D87-C285-0CF26E1A8530}"/>
              </a:ext>
            </a:extLst>
          </p:cNvPr>
          <p:cNvSpPr/>
          <p:nvPr/>
        </p:nvSpPr>
        <p:spPr>
          <a:xfrm>
            <a:off x="6137617" y="362927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8" name="Oval 40057">
            <a:extLst>
              <a:ext uri="{FF2B5EF4-FFF2-40B4-BE49-F238E27FC236}">
                <a16:creationId xmlns:a16="http://schemas.microsoft.com/office/drawing/2014/main" id="{9B09DFC9-1C21-7110-ABB0-1913A0E9EC9A}"/>
              </a:ext>
            </a:extLst>
          </p:cNvPr>
          <p:cNvSpPr/>
          <p:nvPr/>
        </p:nvSpPr>
        <p:spPr>
          <a:xfrm>
            <a:off x="6641888" y="35645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59" name="Oval 40058">
            <a:extLst>
              <a:ext uri="{FF2B5EF4-FFF2-40B4-BE49-F238E27FC236}">
                <a16:creationId xmlns:a16="http://schemas.microsoft.com/office/drawing/2014/main" id="{356A2761-E4B2-6A39-705B-9C65D9B7385A}"/>
              </a:ext>
            </a:extLst>
          </p:cNvPr>
          <p:cNvSpPr/>
          <p:nvPr/>
        </p:nvSpPr>
        <p:spPr>
          <a:xfrm>
            <a:off x="7071864" y="373766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0" name="Oval 40059">
            <a:extLst>
              <a:ext uri="{FF2B5EF4-FFF2-40B4-BE49-F238E27FC236}">
                <a16:creationId xmlns:a16="http://schemas.microsoft.com/office/drawing/2014/main" id="{A687D801-538E-B14F-0711-A57CFBE1A56B}"/>
              </a:ext>
            </a:extLst>
          </p:cNvPr>
          <p:cNvSpPr/>
          <p:nvPr/>
        </p:nvSpPr>
        <p:spPr>
          <a:xfrm>
            <a:off x="7214064" y="420034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1" name="Oval 40060">
            <a:extLst>
              <a:ext uri="{FF2B5EF4-FFF2-40B4-BE49-F238E27FC236}">
                <a16:creationId xmlns:a16="http://schemas.microsoft.com/office/drawing/2014/main" id="{4A20FB67-959E-D31A-90E0-0AE307C965D4}"/>
              </a:ext>
            </a:extLst>
          </p:cNvPr>
          <p:cNvSpPr/>
          <p:nvPr/>
        </p:nvSpPr>
        <p:spPr>
          <a:xfrm>
            <a:off x="7046424" y="455362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2" name="Oval 40061">
            <a:extLst>
              <a:ext uri="{FF2B5EF4-FFF2-40B4-BE49-F238E27FC236}">
                <a16:creationId xmlns:a16="http://schemas.microsoft.com/office/drawing/2014/main" id="{1E93CF12-4113-72EF-343C-5D0B73AA6747}"/>
              </a:ext>
            </a:extLst>
          </p:cNvPr>
          <p:cNvSpPr/>
          <p:nvPr/>
        </p:nvSpPr>
        <p:spPr>
          <a:xfrm>
            <a:off x="6668129" y="471674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3" name="Oval 40062">
            <a:extLst>
              <a:ext uri="{FF2B5EF4-FFF2-40B4-BE49-F238E27FC236}">
                <a16:creationId xmlns:a16="http://schemas.microsoft.com/office/drawing/2014/main" id="{F9624E2D-5B54-FCEB-ED04-662FD9834D45}"/>
              </a:ext>
            </a:extLst>
          </p:cNvPr>
          <p:cNvSpPr/>
          <p:nvPr/>
        </p:nvSpPr>
        <p:spPr>
          <a:xfrm>
            <a:off x="6284886" y="45889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4" name="Oval 40063">
            <a:extLst>
              <a:ext uri="{FF2B5EF4-FFF2-40B4-BE49-F238E27FC236}">
                <a16:creationId xmlns:a16="http://schemas.microsoft.com/office/drawing/2014/main" id="{FEE3E41E-629D-5D8E-AD5C-5E25BCDBD30B}"/>
              </a:ext>
            </a:extLst>
          </p:cNvPr>
          <p:cNvSpPr/>
          <p:nvPr/>
        </p:nvSpPr>
        <p:spPr>
          <a:xfrm>
            <a:off x="6071619" y="41417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5" name="Oval 40064">
            <a:extLst>
              <a:ext uri="{FF2B5EF4-FFF2-40B4-BE49-F238E27FC236}">
                <a16:creationId xmlns:a16="http://schemas.microsoft.com/office/drawing/2014/main" id="{227AACC6-DE3A-4486-7979-8AB94C58F4B6}"/>
              </a:ext>
            </a:extLst>
          </p:cNvPr>
          <p:cNvSpPr/>
          <p:nvPr/>
        </p:nvSpPr>
        <p:spPr>
          <a:xfrm>
            <a:off x="6225892" y="373766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7" name="Oval 40066">
            <a:extLst>
              <a:ext uri="{FF2B5EF4-FFF2-40B4-BE49-F238E27FC236}">
                <a16:creationId xmlns:a16="http://schemas.microsoft.com/office/drawing/2014/main" id="{E306CF1D-1731-1548-4166-72BEDA293398}"/>
              </a:ext>
            </a:extLst>
          </p:cNvPr>
          <p:cNvSpPr/>
          <p:nvPr/>
        </p:nvSpPr>
        <p:spPr>
          <a:xfrm>
            <a:off x="8399925" y="4201816"/>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8" name="Oval 40067">
            <a:extLst>
              <a:ext uri="{FF2B5EF4-FFF2-40B4-BE49-F238E27FC236}">
                <a16:creationId xmlns:a16="http://schemas.microsoft.com/office/drawing/2014/main" id="{4787B4EF-7568-0AF2-2B10-6F2EA886169D}"/>
              </a:ext>
            </a:extLst>
          </p:cNvPr>
          <p:cNvSpPr/>
          <p:nvPr/>
        </p:nvSpPr>
        <p:spPr>
          <a:xfrm>
            <a:off x="8336014" y="4201816"/>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69" name="Oval 40068">
            <a:extLst>
              <a:ext uri="{FF2B5EF4-FFF2-40B4-BE49-F238E27FC236}">
                <a16:creationId xmlns:a16="http://schemas.microsoft.com/office/drawing/2014/main" id="{C5F795E2-80D0-569B-9A46-F4E0A888A942}"/>
              </a:ext>
            </a:extLst>
          </p:cNvPr>
          <p:cNvSpPr/>
          <p:nvPr/>
        </p:nvSpPr>
        <p:spPr>
          <a:xfrm>
            <a:off x="8336015" y="4118241"/>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0" name="Oval 40069">
            <a:extLst>
              <a:ext uri="{FF2B5EF4-FFF2-40B4-BE49-F238E27FC236}">
                <a16:creationId xmlns:a16="http://schemas.microsoft.com/office/drawing/2014/main" id="{81334A52-A2C0-6097-6F2F-1B88A33A4DFC}"/>
              </a:ext>
            </a:extLst>
          </p:cNvPr>
          <p:cNvSpPr/>
          <p:nvPr/>
        </p:nvSpPr>
        <p:spPr>
          <a:xfrm>
            <a:off x="8413260" y="4118241"/>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1" name="Oval 40070">
            <a:extLst>
              <a:ext uri="{FF2B5EF4-FFF2-40B4-BE49-F238E27FC236}">
                <a16:creationId xmlns:a16="http://schemas.microsoft.com/office/drawing/2014/main" id="{3D7554A6-9F1E-DA55-1B3B-4BCB6084F624}"/>
              </a:ext>
            </a:extLst>
          </p:cNvPr>
          <p:cNvSpPr/>
          <p:nvPr/>
        </p:nvSpPr>
        <p:spPr>
          <a:xfrm>
            <a:off x="8155163" y="3924545"/>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2" name="Oval 40071">
            <a:extLst>
              <a:ext uri="{FF2B5EF4-FFF2-40B4-BE49-F238E27FC236}">
                <a16:creationId xmlns:a16="http://schemas.microsoft.com/office/drawing/2014/main" id="{6EA67FC9-8344-5473-F89F-5D598FF9E2FF}"/>
              </a:ext>
            </a:extLst>
          </p:cNvPr>
          <p:cNvSpPr/>
          <p:nvPr/>
        </p:nvSpPr>
        <p:spPr>
          <a:xfrm>
            <a:off x="8622685" y="403294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3" name="Oval 40072">
            <a:extLst>
              <a:ext uri="{FF2B5EF4-FFF2-40B4-BE49-F238E27FC236}">
                <a16:creationId xmlns:a16="http://schemas.microsoft.com/office/drawing/2014/main" id="{B3399881-A85B-D90D-CF63-DCB8F4706BF8}"/>
              </a:ext>
            </a:extLst>
          </p:cNvPr>
          <p:cNvSpPr/>
          <p:nvPr/>
        </p:nvSpPr>
        <p:spPr>
          <a:xfrm>
            <a:off x="8143733" y="43091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4" name="Oval 40073">
            <a:extLst>
              <a:ext uri="{FF2B5EF4-FFF2-40B4-BE49-F238E27FC236}">
                <a16:creationId xmlns:a16="http://schemas.microsoft.com/office/drawing/2014/main" id="{A64CF80E-FD6A-AAE0-CD64-901EEC7C5B1E}"/>
              </a:ext>
            </a:extLst>
          </p:cNvPr>
          <p:cNvSpPr/>
          <p:nvPr/>
        </p:nvSpPr>
        <p:spPr>
          <a:xfrm>
            <a:off x="7869413" y="3648322"/>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5" name="Oval 40074">
            <a:extLst>
              <a:ext uri="{FF2B5EF4-FFF2-40B4-BE49-F238E27FC236}">
                <a16:creationId xmlns:a16="http://schemas.microsoft.com/office/drawing/2014/main" id="{2BAE1B54-4AE3-9734-3E5D-B964D5E0F136}"/>
              </a:ext>
            </a:extLst>
          </p:cNvPr>
          <p:cNvSpPr/>
          <p:nvPr/>
        </p:nvSpPr>
        <p:spPr>
          <a:xfrm>
            <a:off x="8373684" y="3583644"/>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6" name="Oval 40075">
            <a:extLst>
              <a:ext uri="{FF2B5EF4-FFF2-40B4-BE49-F238E27FC236}">
                <a16:creationId xmlns:a16="http://schemas.microsoft.com/office/drawing/2014/main" id="{E7906264-B633-40DE-5DB0-072CD01F4561}"/>
              </a:ext>
            </a:extLst>
          </p:cNvPr>
          <p:cNvSpPr/>
          <p:nvPr/>
        </p:nvSpPr>
        <p:spPr>
          <a:xfrm>
            <a:off x="8803660" y="375672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7" name="Oval 40076">
            <a:extLst>
              <a:ext uri="{FF2B5EF4-FFF2-40B4-BE49-F238E27FC236}">
                <a16:creationId xmlns:a16="http://schemas.microsoft.com/office/drawing/2014/main" id="{667E46AA-77F2-1D35-4B97-2807D1075F7B}"/>
              </a:ext>
            </a:extLst>
          </p:cNvPr>
          <p:cNvSpPr/>
          <p:nvPr/>
        </p:nvSpPr>
        <p:spPr>
          <a:xfrm>
            <a:off x="8945860" y="42193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8" name="Oval 40077">
            <a:extLst>
              <a:ext uri="{FF2B5EF4-FFF2-40B4-BE49-F238E27FC236}">
                <a16:creationId xmlns:a16="http://schemas.microsoft.com/office/drawing/2014/main" id="{CDDDD43A-06DF-AF5D-CE95-874531D5EC7D}"/>
              </a:ext>
            </a:extLst>
          </p:cNvPr>
          <p:cNvSpPr/>
          <p:nvPr/>
        </p:nvSpPr>
        <p:spPr>
          <a:xfrm>
            <a:off x="8778220" y="457267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79" name="Oval 40078">
            <a:extLst>
              <a:ext uri="{FF2B5EF4-FFF2-40B4-BE49-F238E27FC236}">
                <a16:creationId xmlns:a16="http://schemas.microsoft.com/office/drawing/2014/main" id="{338673A4-C734-FCD7-D585-F09727443447}"/>
              </a:ext>
            </a:extLst>
          </p:cNvPr>
          <p:cNvSpPr/>
          <p:nvPr/>
        </p:nvSpPr>
        <p:spPr>
          <a:xfrm>
            <a:off x="8399925" y="473580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0" name="Oval 40079">
            <a:extLst>
              <a:ext uri="{FF2B5EF4-FFF2-40B4-BE49-F238E27FC236}">
                <a16:creationId xmlns:a16="http://schemas.microsoft.com/office/drawing/2014/main" id="{809C8ABC-9133-5748-5AD0-EB505CC2C9E3}"/>
              </a:ext>
            </a:extLst>
          </p:cNvPr>
          <p:cNvSpPr/>
          <p:nvPr/>
        </p:nvSpPr>
        <p:spPr>
          <a:xfrm>
            <a:off x="8016682" y="460798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1" name="Oval 40080">
            <a:extLst>
              <a:ext uri="{FF2B5EF4-FFF2-40B4-BE49-F238E27FC236}">
                <a16:creationId xmlns:a16="http://schemas.microsoft.com/office/drawing/2014/main" id="{3CB2641D-93E5-CCA0-0E67-306F596CFA40}"/>
              </a:ext>
            </a:extLst>
          </p:cNvPr>
          <p:cNvSpPr/>
          <p:nvPr/>
        </p:nvSpPr>
        <p:spPr>
          <a:xfrm>
            <a:off x="7803415" y="416076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2" name="Oval 40081">
            <a:extLst>
              <a:ext uri="{FF2B5EF4-FFF2-40B4-BE49-F238E27FC236}">
                <a16:creationId xmlns:a16="http://schemas.microsoft.com/office/drawing/2014/main" id="{5DCE6E5B-3D9F-8777-D5DF-CF3ADCECCE2D}"/>
              </a:ext>
            </a:extLst>
          </p:cNvPr>
          <p:cNvSpPr/>
          <p:nvPr/>
        </p:nvSpPr>
        <p:spPr>
          <a:xfrm>
            <a:off x="7957688" y="375672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4" name="Oval 40083">
            <a:extLst>
              <a:ext uri="{FF2B5EF4-FFF2-40B4-BE49-F238E27FC236}">
                <a16:creationId xmlns:a16="http://schemas.microsoft.com/office/drawing/2014/main" id="{7ED305A6-ADB9-51AE-1AF2-6BF3636B719D}"/>
              </a:ext>
            </a:extLst>
          </p:cNvPr>
          <p:cNvSpPr/>
          <p:nvPr/>
        </p:nvSpPr>
        <p:spPr>
          <a:xfrm>
            <a:off x="10033484" y="421994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5" name="Oval 40084">
            <a:extLst>
              <a:ext uri="{FF2B5EF4-FFF2-40B4-BE49-F238E27FC236}">
                <a16:creationId xmlns:a16="http://schemas.microsoft.com/office/drawing/2014/main" id="{E5DB7047-E93F-84B7-CB4B-1E3D4B964072}"/>
              </a:ext>
            </a:extLst>
          </p:cNvPr>
          <p:cNvSpPr/>
          <p:nvPr/>
        </p:nvSpPr>
        <p:spPr>
          <a:xfrm>
            <a:off x="9969573" y="421994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6" name="Oval 40085">
            <a:extLst>
              <a:ext uri="{FF2B5EF4-FFF2-40B4-BE49-F238E27FC236}">
                <a16:creationId xmlns:a16="http://schemas.microsoft.com/office/drawing/2014/main" id="{19778F95-9BA1-080C-DE3C-3057EB383559}"/>
              </a:ext>
            </a:extLst>
          </p:cNvPr>
          <p:cNvSpPr/>
          <p:nvPr/>
        </p:nvSpPr>
        <p:spPr>
          <a:xfrm>
            <a:off x="9969574" y="413636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7" name="Oval 40086">
            <a:extLst>
              <a:ext uri="{FF2B5EF4-FFF2-40B4-BE49-F238E27FC236}">
                <a16:creationId xmlns:a16="http://schemas.microsoft.com/office/drawing/2014/main" id="{CCDB1A49-A394-111C-2EF7-03DD7A480087}"/>
              </a:ext>
            </a:extLst>
          </p:cNvPr>
          <p:cNvSpPr/>
          <p:nvPr/>
        </p:nvSpPr>
        <p:spPr>
          <a:xfrm>
            <a:off x="10046819" y="413636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8" name="Oval 40087">
            <a:extLst>
              <a:ext uri="{FF2B5EF4-FFF2-40B4-BE49-F238E27FC236}">
                <a16:creationId xmlns:a16="http://schemas.microsoft.com/office/drawing/2014/main" id="{3B33C3B6-B467-B4BF-2FB1-839842E9BC1E}"/>
              </a:ext>
            </a:extLst>
          </p:cNvPr>
          <p:cNvSpPr/>
          <p:nvPr/>
        </p:nvSpPr>
        <p:spPr>
          <a:xfrm>
            <a:off x="9788722" y="394267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89" name="Oval 40088">
            <a:extLst>
              <a:ext uri="{FF2B5EF4-FFF2-40B4-BE49-F238E27FC236}">
                <a16:creationId xmlns:a16="http://schemas.microsoft.com/office/drawing/2014/main" id="{189427DE-474F-C629-C1C5-67BEE3687BB0}"/>
              </a:ext>
            </a:extLst>
          </p:cNvPr>
          <p:cNvSpPr/>
          <p:nvPr/>
        </p:nvSpPr>
        <p:spPr>
          <a:xfrm>
            <a:off x="10256244" y="405107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0" name="Oval 40089">
            <a:extLst>
              <a:ext uri="{FF2B5EF4-FFF2-40B4-BE49-F238E27FC236}">
                <a16:creationId xmlns:a16="http://schemas.microsoft.com/office/drawing/2014/main" id="{8A0EDD1B-9B31-336D-1850-E9F7BF898C1A}"/>
              </a:ext>
            </a:extLst>
          </p:cNvPr>
          <p:cNvSpPr/>
          <p:nvPr/>
        </p:nvSpPr>
        <p:spPr>
          <a:xfrm>
            <a:off x="9777292" y="43272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1" name="Oval 40090">
            <a:extLst>
              <a:ext uri="{FF2B5EF4-FFF2-40B4-BE49-F238E27FC236}">
                <a16:creationId xmlns:a16="http://schemas.microsoft.com/office/drawing/2014/main" id="{ABAC45EB-6B41-3E0C-20A1-5E76FCA9B741}"/>
              </a:ext>
            </a:extLst>
          </p:cNvPr>
          <p:cNvSpPr/>
          <p:nvPr/>
        </p:nvSpPr>
        <p:spPr>
          <a:xfrm>
            <a:off x="9502972" y="366644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2" name="Oval 40091">
            <a:extLst>
              <a:ext uri="{FF2B5EF4-FFF2-40B4-BE49-F238E27FC236}">
                <a16:creationId xmlns:a16="http://schemas.microsoft.com/office/drawing/2014/main" id="{0D0CBECC-E674-62E4-AFAF-0A887863602C}"/>
              </a:ext>
            </a:extLst>
          </p:cNvPr>
          <p:cNvSpPr/>
          <p:nvPr/>
        </p:nvSpPr>
        <p:spPr>
          <a:xfrm>
            <a:off x="10007243" y="360177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3" name="Oval 40092">
            <a:extLst>
              <a:ext uri="{FF2B5EF4-FFF2-40B4-BE49-F238E27FC236}">
                <a16:creationId xmlns:a16="http://schemas.microsoft.com/office/drawing/2014/main" id="{6B2E1027-4842-E378-668D-2AF0C5C0A2F0}"/>
              </a:ext>
            </a:extLst>
          </p:cNvPr>
          <p:cNvSpPr/>
          <p:nvPr/>
        </p:nvSpPr>
        <p:spPr>
          <a:xfrm>
            <a:off x="10437219"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4" name="Oval 40093">
            <a:extLst>
              <a:ext uri="{FF2B5EF4-FFF2-40B4-BE49-F238E27FC236}">
                <a16:creationId xmlns:a16="http://schemas.microsoft.com/office/drawing/2014/main" id="{17BEEDDF-D7E1-73FB-30E4-49DE938AF5A1}"/>
              </a:ext>
            </a:extLst>
          </p:cNvPr>
          <p:cNvSpPr/>
          <p:nvPr/>
        </p:nvSpPr>
        <p:spPr>
          <a:xfrm>
            <a:off x="10579419" y="423751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5" name="Oval 40094">
            <a:extLst>
              <a:ext uri="{FF2B5EF4-FFF2-40B4-BE49-F238E27FC236}">
                <a16:creationId xmlns:a16="http://schemas.microsoft.com/office/drawing/2014/main" id="{FDE3F556-250C-F9A2-C854-51878C664489}"/>
              </a:ext>
            </a:extLst>
          </p:cNvPr>
          <p:cNvSpPr/>
          <p:nvPr/>
        </p:nvSpPr>
        <p:spPr>
          <a:xfrm>
            <a:off x="10411779" y="459080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6" name="Oval 40095">
            <a:extLst>
              <a:ext uri="{FF2B5EF4-FFF2-40B4-BE49-F238E27FC236}">
                <a16:creationId xmlns:a16="http://schemas.microsoft.com/office/drawing/2014/main" id="{C4EB550D-38FA-327A-75C9-4E0F3C73C3FE}"/>
              </a:ext>
            </a:extLst>
          </p:cNvPr>
          <p:cNvSpPr/>
          <p:nvPr/>
        </p:nvSpPr>
        <p:spPr>
          <a:xfrm>
            <a:off x="10033484" y="4753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7" name="Oval 40096">
            <a:extLst>
              <a:ext uri="{FF2B5EF4-FFF2-40B4-BE49-F238E27FC236}">
                <a16:creationId xmlns:a16="http://schemas.microsoft.com/office/drawing/2014/main" id="{51D39F0D-4375-05DC-488E-57E593E26F8D}"/>
              </a:ext>
            </a:extLst>
          </p:cNvPr>
          <p:cNvSpPr/>
          <p:nvPr/>
        </p:nvSpPr>
        <p:spPr>
          <a:xfrm>
            <a:off x="9650241" y="46261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8" name="Oval 40097">
            <a:extLst>
              <a:ext uri="{FF2B5EF4-FFF2-40B4-BE49-F238E27FC236}">
                <a16:creationId xmlns:a16="http://schemas.microsoft.com/office/drawing/2014/main" id="{6E35FA65-3450-5656-8FE7-EFCE973E9A3F}"/>
              </a:ext>
            </a:extLst>
          </p:cNvPr>
          <p:cNvSpPr/>
          <p:nvPr/>
        </p:nvSpPr>
        <p:spPr>
          <a:xfrm>
            <a:off x="9436974" y="417889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099" name="Oval 40098">
            <a:extLst>
              <a:ext uri="{FF2B5EF4-FFF2-40B4-BE49-F238E27FC236}">
                <a16:creationId xmlns:a16="http://schemas.microsoft.com/office/drawing/2014/main" id="{1938D31C-88AF-1E40-2944-2F63E47FA465}"/>
              </a:ext>
            </a:extLst>
          </p:cNvPr>
          <p:cNvSpPr/>
          <p:nvPr/>
        </p:nvSpPr>
        <p:spPr>
          <a:xfrm>
            <a:off x="9591247" y="377484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1" name="Oval 40100">
            <a:extLst>
              <a:ext uri="{FF2B5EF4-FFF2-40B4-BE49-F238E27FC236}">
                <a16:creationId xmlns:a16="http://schemas.microsoft.com/office/drawing/2014/main" id="{D14E8372-2C8C-98E1-8609-C17F8681C1FF}"/>
              </a:ext>
            </a:extLst>
          </p:cNvPr>
          <p:cNvSpPr/>
          <p:nvPr/>
        </p:nvSpPr>
        <p:spPr>
          <a:xfrm>
            <a:off x="1902207" y="5665284"/>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2" name="Oval 40101">
            <a:extLst>
              <a:ext uri="{FF2B5EF4-FFF2-40B4-BE49-F238E27FC236}">
                <a16:creationId xmlns:a16="http://schemas.microsoft.com/office/drawing/2014/main" id="{50F1F480-6AC6-3BAD-0D63-1D56CF36571B}"/>
              </a:ext>
            </a:extLst>
          </p:cNvPr>
          <p:cNvSpPr/>
          <p:nvPr/>
        </p:nvSpPr>
        <p:spPr>
          <a:xfrm>
            <a:off x="1838296" y="5665284"/>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3" name="Oval 40102">
            <a:extLst>
              <a:ext uri="{FF2B5EF4-FFF2-40B4-BE49-F238E27FC236}">
                <a16:creationId xmlns:a16="http://schemas.microsoft.com/office/drawing/2014/main" id="{DB8CABB9-AF2B-B891-0490-B39E923CE5D6}"/>
              </a:ext>
            </a:extLst>
          </p:cNvPr>
          <p:cNvSpPr/>
          <p:nvPr/>
        </p:nvSpPr>
        <p:spPr>
          <a:xfrm>
            <a:off x="1838297" y="5581709"/>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4" name="Oval 40103">
            <a:extLst>
              <a:ext uri="{FF2B5EF4-FFF2-40B4-BE49-F238E27FC236}">
                <a16:creationId xmlns:a16="http://schemas.microsoft.com/office/drawing/2014/main" id="{337698DB-F72F-8013-0558-35D688AE6B1B}"/>
              </a:ext>
            </a:extLst>
          </p:cNvPr>
          <p:cNvSpPr/>
          <p:nvPr/>
        </p:nvSpPr>
        <p:spPr>
          <a:xfrm>
            <a:off x="1915542" y="5581709"/>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5" name="Oval 40104">
            <a:extLst>
              <a:ext uri="{FF2B5EF4-FFF2-40B4-BE49-F238E27FC236}">
                <a16:creationId xmlns:a16="http://schemas.microsoft.com/office/drawing/2014/main" id="{AD13CC6F-FDB2-D3D7-70EC-36D387F9C63A}"/>
              </a:ext>
            </a:extLst>
          </p:cNvPr>
          <p:cNvSpPr/>
          <p:nvPr/>
        </p:nvSpPr>
        <p:spPr>
          <a:xfrm>
            <a:off x="1657445" y="5388013"/>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6" name="Oval 40105">
            <a:extLst>
              <a:ext uri="{FF2B5EF4-FFF2-40B4-BE49-F238E27FC236}">
                <a16:creationId xmlns:a16="http://schemas.microsoft.com/office/drawing/2014/main" id="{E6927873-5421-989D-7CDE-2AD6EFEF5F73}"/>
              </a:ext>
            </a:extLst>
          </p:cNvPr>
          <p:cNvSpPr/>
          <p:nvPr/>
        </p:nvSpPr>
        <p:spPr>
          <a:xfrm>
            <a:off x="2124967" y="549641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7" name="Oval 40106">
            <a:extLst>
              <a:ext uri="{FF2B5EF4-FFF2-40B4-BE49-F238E27FC236}">
                <a16:creationId xmlns:a16="http://schemas.microsoft.com/office/drawing/2014/main" id="{57059EDD-1393-49D4-4975-AED175F8BFA1}"/>
              </a:ext>
            </a:extLst>
          </p:cNvPr>
          <p:cNvSpPr/>
          <p:nvPr/>
        </p:nvSpPr>
        <p:spPr>
          <a:xfrm>
            <a:off x="1646015" y="57726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8" name="Oval 40107">
            <a:extLst>
              <a:ext uri="{FF2B5EF4-FFF2-40B4-BE49-F238E27FC236}">
                <a16:creationId xmlns:a16="http://schemas.microsoft.com/office/drawing/2014/main" id="{94C63CE3-C1DD-24B1-AE3D-F8DBFCD26D82}"/>
              </a:ext>
            </a:extLst>
          </p:cNvPr>
          <p:cNvSpPr/>
          <p:nvPr/>
        </p:nvSpPr>
        <p:spPr>
          <a:xfrm>
            <a:off x="1371695" y="5111790"/>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09" name="Oval 40108">
            <a:extLst>
              <a:ext uri="{FF2B5EF4-FFF2-40B4-BE49-F238E27FC236}">
                <a16:creationId xmlns:a16="http://schemas.microsoft.com/office/drawing/2014/main" id="{FC010BE1-99C2-3B57-0AD6-23D972D521A4}"/>
              </a:ext>
            </a:extLst>
          </p:cNvPr>
          <p:cNvSpPr/>
          <p:nvPr/>
        </p:nvSpPr>
        <p:spPr>
          <a:xfrm>
            <a:off x="1875966" y="50471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0" name="Oval 40109">
            <a:extLst>
              <a:ext uri="{FF2B5EF4-FFF2-40B4-BE49-F238E27FC236}">
                <a16:creationId xmlns:a16="http://schemas.microsoft.com/office/drawing/2014/main" id="{2147FBC6-F4A3-7738-E561-D01F393CC31E}"/>
              </a:ext>
            </a:extLst>
          </p:cNvPr>
          <p:cNvSpPr/>
          <p:nvPr/>
        </p:nvSpPr>
        <p:spPr>
          <a:xfrm>
            <a:off x="2305942"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1" name="Oval 40110">
            <a:extLst>
              <a:ext uri="{FF2B5EF4-FFF2-40B4-BE49-F238E27FC236}">
                <a16:creationId xmlns:a16="http://schemas.microsoft.com/office/drawing/2014/main" id="{8E060EB9-642D-BC9A-78B3-05FFAB57FDB2}"/>
              </a:ext>
            </a:extLst>
          </p:cNvPr>
          <p:cNvSpPr/>
          <p:nvPr/>
        </p:nvSpPr>
        <p:spPr>
          <a:xfrm>
            <a:off x="2448142" y="56828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2" name="Oval 40111">
            <a:extLst>
              <a:ext uri="{FF2B5EF4-FFF2-40B4-BE49-F238E27FC236}">
                <a16:creationId xmlns:a16="http://schemas.microsoft.com/office/drawing/2014/main" id="{B8F3958D-2C95-2C54-DA00-E62F1F932A72}"/>
              </a:ext>
            </a:extLst>
          </p:cNvPr>
          <p:cNvSpPr/>
          <p:nvPr/>
        </p:nvSpPr>
        <p:spPr>
          <a:xfrm>
            <a:off x="2280502" y="603614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3" name="Oval 40112">
            <a:extLst>
              <a:ext uri="{FF2B5EF4-FFF2-40B4-BE49-F238E27FC236}">
                <a16:creationId xmlns:a16="http://schemas.microsoft.com/office/drawing/2014/main" id="{118BFA4B-4E39-B228-2EB1-DA06192BAD01}"/>
              </a:ext>
            </a:extLst>
          </p:cNvPr>
          <p:cNvSpPr/>
          <p:nvPr/>
        </p:nvSpPr>
        <p:spPr>
          <a:xfrm>
            <a:off x="1902207" y="619926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4" name="Oval 40113">
            <a:extLst>
              <a:ext uri="{FF2B5EF4-FFF2-40B4-BE49-F238E27FC236}">
                <a16:creationId xmlns:a16="http://schemas.microsoft.com/office/drawing/2014/main" id="{D8F0D328-1A10-9AC2-0378-7AE9F1791391}"/>
              </a:ext>
            </a:extLst>
          </p:cNvPr>
          <p:cNvSpPr/>
          <p:nvPr/>
        </p:nvSpPr>
        <p:spPr>
          <a:xfrm>
            <a:off x="1518964" y="607144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5" name="Oval 40114">
            <a:extLst>
              <a:ext uri="{FF2B5EF4-FFF2-40B4-BE49-F238E27FC236}">
                <a16:creationId xmlns:a16="http://schemas.microsoft.com/office/drawing/2014/main" id="{CCE8D209-BDCD-D76D-16D0-A7A4F621E4A6}"/>
              </a:ext>
            </a:extLst>
          </p:cNvPr>
          <p:cNvSpPr/>
          <p:nvPr/>
        </p:nvSpPr>
        <p:spPr>
          <a:xfrm>
            <a:off x="1305697" y="562423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6" name="Oval 40115">
            <a:extLst>
              <a:ext uri="{FF2B5EF4-FFF2-40B4-BE49-F238E27FC236}">
                <a16:creationId xmlns:a16="http://schemas.microsoft.com/office/drawing/2014/main" id="{36086484-8E13-7800-7C8F-93F0CE773170}"/>
              </a:ext>
            </a:extLst>
          </p:cNvPr>
          <p:cNvSpPr/>
          <p:nvPr/>
        </p:nvSpPr>
        <p:spPr>
          <a:xfrm>
            <a:off x="1459970" y="522018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8" name="Oval 40117">
            <a:extLst>
              <a:ext uri="{FF2B5EF4-FFF2-40B4-BE49-F238E27FC236}">
                <a16:creationId xmlns:a16="http://schemas.microsoft.com/office/drawing/2014/main" id="{36B0B0EC-4034-26C7-8E14-8B41296B127A}"/>
              </a:ext>
            </a:extLst>
          </p:cNvPr>
          <p:cNvSpPr/>
          <p:nvPr/>
        </p:nvSpPr>
        <p:spPr>
          <a:xfrm>
            <a:off x="3555279" y="563947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19" name="Oval 40118">
            <a:extLst>
              <a:ext uri="{FF2B5EF4-FFF2-40B4-BE49-F238E27FC236}">
                <a16:creationId xmlns:a16="http://schemas.microsoft.com/office/drawing/2014/main" id="{FA391BB8-3ECF-188A-6E85-A4DFC6D93107}"/>
              </a:ext>
            </a:extLst>
          </p:cNvPr>
          <p:cNvSpPr/>
          <p:nvPr/>
        </p:nvSpPr>
        <p:spPr>
          <a:xfrm>
            <a:off x="3491368" y="563947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0" name="Oval 40119">
            <a:extLst>
              <a:ext uri="{FF2B5EF4-FFF2-40B4-BE49-F238E27FC236}">
                <a16:creationId xmlns:a16="http://schemas.microsoft.com/office/drawing/2014/main" id="{35917FA8-CE9C-8C52-B83A-FBA25F52A2BF}"/>
              </a:ext>
            </a:extLst>
          </p:cNvPr>
          <p:cNvSpPr/>
          <p:nvPr/>
        </p:nvSpPr>
        <p:spPr>
          <a:xfrm>
            <a:off x="3491369" y="555590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1" name="Oval 40120">
            <a:extLst>
              <a:ext uri="{FF2B5EF4-FFF2-40B4-BE49-F238E27FC236}">
                <a16:creationId xmlns:a16="http://schemas.microsoft.com/office/drawing/2014/main" id="{0F417BB2-562B-5A20-B52F-46F665090084}"/>
              </a:ext>
            </a:extLst>
          </p:cNvPr>
          <p:cNvSpPr/>
          <p:nvPr/>
        </p:nvSpPr>
        <p:spPr>
          <a:xfrm>
            <a:off x="3568614" y="555590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2" name="Oval 40121">
            <a:extLst>
              <a:ext uri="{FF2B5EF4-FFF2-40B4-BE49-F238E27FC236}">
                <a16:creationId xmlns:a16="http://schemas.microsoft.com/office/drawing/2014/main" id="{15A74638-DEB8-6649-A847-22AA5FEBF6F2}"/>
              </a:ext>
            </a:extLst>
          </p:cNvPr>
          <p:cNvSpPr/>
          <p:nvPr/>
        </p:nvSpPr>
        <p:spPr>
          <a:xfrm>
            <a:off x="3310517" y="5362207"/>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3" name="Oval 40122">
            <a:extLst>
              <a:ext uri="{FF2B5EF4-FFF2-40B4-BE49-F238E27FC236}">
                <a16:creationId xmlns:a16="http://schemas.microsoft.com/office/drawing/2014/main" id="{74ABB522-BE80-42CB-20D6-913E923CFC6A}"/>
              </a:ext>
            </a:extLst>
          </p:cNvPr>
          <p:cNvSpPr/>
          <p:nvPr/>
        </p:nvSpPr>
        <p:spPr>
          <a:xfrm>
            <a:off x="3778039" y="547060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4" name="Oval 40123">
            <a:extLst>
              <a:ext uri="{FF2B5EF4-FFF2-40B4-BE49-F238E27FC236}">
                <a16:creationId xmlns:a16="http://schemas.microsoft.com/office/drawing/2014/main" id="{9C727FF8-B8A0-8429-8496-88C3994E8F09}"/>
              </a:ext>
            </a:extLst>
          </p:cNvPr>
          <p:cNvSpPr/>
          <p:nvPr/>
        </p:nvSpPr>
        <p:spPr>
          <a:xfrm>
            <a:off x="3299087" y="574683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5" name="Oval 40124">
            <a:extLst>
              <a:ext uri="{FF2B5EF4-FFF2-40B4-BE49-F238E27FC236}">
                <a16:creationId xmlns:a16="http://schemas.microsoft.com/office/drawing/2014/main" id="{7ABA5D29-81C7-7F10-E759-49174215CAF9}"/>
              </a:ext>
            </a:extLst>
          </p:cNvPr>
          <p:cNvSpPr/>
          <p:nvPr/>
        </p:nvSpPr>
        <p:spPr>
          <a:xfrm>
            <a:off x="3024767" y="5085984"/>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6" name="Oval 40125">
            <a:extLst>
              <a:ext uri="{FF2B5EF4-FFF2-40B4-BE49-F238E27FC236}">
                <a16:creationId xmlns:a16="http://schemas.microsoft.com/office/drawing/2014/main" id="{43514BC8-F740-5509-8F2E-53761DA31FBE}"/>
              </a:ext>
            </a:extLst>
          </p:cNvPr>
          <p:cNvSpPr/>
          <p:nvPr/>
        </p:nvSpPr>
        <p:spPr>
          <a:xfrm>
            <a:off x="3529038" y="502130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7" name="Oval 40126">
            <a:extLst>
              <a:ext uri="{FF2B5EF4-FFF2-40B4-BE49-F238E27FC236}">
                <a16:creationId xmlns:a16="http://schemas.microsoft.com/office/drawing/2014/main" id="{715888CF-4C82-B3F1-4359-557BDDDB323D}"/>
              </a:ext>
            </a:extLst>
          </p:cNvPr>
          <p:cNvSpPr/>
          <p:nvPr/>
        </p:nvSpPr>
        <p:spPr>
          <a:xfrm>
            <a:off x="3959014"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8" name="Oval 40127">
            <a:extLst>
              <a:ext uri="{FF2B5EF4-FFF2-40B4-BE49-F238E27FC236}">
                <a16:creationId xmlns:a16="http://schemas.microsoft.com/office/drawing/2014/main" id="{307ADD29-84F0-A059-7426-396CD66B76B7}"/>
              </a:ext>
            </a:extLst>
          </p:cNvPr>
          <p:cNvSpPr/>
          <p:nvPr/>
        </p:nvSpPr>
        <p:spPr>
          <a:xfrm>
            <a:off x="4101214" y="5657054"/>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29" name="Oval 40128">
            <a:extLst>
              <a:ext uri="{FF2B5EF4-FFF2-40B4-BE49-F238E27FC236}">
                <a16:creationId xmlns:a16="http://schemas.microsoft.com/office/drawing/2014/main" id="{487FD541-493A-88BF-D1FF-9A0D5DA05242}"/>
              </a:ext>
            </a:extLst>
          </p:cNvPr>
          <p:cNvSpPr/>
          <p:nvPr/>
        </p:nvSpPr>
        <p:spPr>
          <a:xfrm>
            <a:off x="3933574" y="60103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0" name="Oval 40129">
            <a:extLst>
              <a:ext uri="{FF2B5EF4-FFF2-40B4-BE49-F238E27FC236}">
                <a16:creationId xmlns:a16="http://schemas.microsoft.com/office/drawing/2014/main" id="{69C7CBC4-DC0E-5E97-05D5-5B05B9CAD4FD}"/>
              </a:ext>
            </a:extLst>
          </p:cNvPr>
          <p:cNvSpPr/>
          <p:nvPr/>
        </p:nvSpPr>
        <p:spPr>
          <a:xfrm>
            <a:off x="3555279" y="61734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1" name="Oval 40130">
            <a:extLst>
              <a:ext uri="{FF2B5EF4-FFF2-40B4-BE49-F238E27FC236}">
                <a16:creationId xmlns:a16="http://schemas.microsoft.com/office/drawing/2014/main" id="{F10EB3A2-EB97-D097-02E4-BEC725A7A0E7}"/>
              </a:ext>
            </a:extLst>
          </p:cNvPr>
          <p:cNvSpPr/>
          <p:nvPr/>
        </p:nvSpPr>
        <p:spPr>
          <a:xfrm>
            <a:off x="3172036" y="6045642"/>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2" name="Oval 40131">
            <a:extLst>
              <a:ext uri="{FF2B5EF4-FFF2-40B4-BE49-F238E27FC236}">
                <a16:creationId xmlns:a16="http://schemas.microsoft.com/office/drawing/2014/main" id="{22B92A95-AD78-24F5-4CDD-ACBE348D20CF}"/>
              </a:ext>
            </a:extLst>
          </p:cNvPr>
          <p:cNvSpPr/>
          <p:nvPr/>
        </p:nvSpPr>
        <p:spPr>
          <a:xfrm>
            <a:off x="2958769" y="559842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3" name="Oval 40132">
            <a:extLst>
              <a:ext uri="{FF2B5EF4-FFF2-40B4-BE49-F238E27FC236}">
                <a16:creationId xmlns:a16="http://schemas.microsoft.com/office/drawing/2014/main" id="{F81F01D4-396B-1DF0-3AE8-ADDB46D592C6}"/>
              </a:ext>
            </a:extLst>
          </p:cNvPr>
          <p:cNvSpPr/>
          <p:nvPr/>
        </p:nvSpPr>
        <p:spPr>
          <a:xfrm>
            <a:off x="3113042" y="51943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5" name="Oval 40134">
            <a:extLst>
              <a:ext uri="{FF2B5EF4-FFF2-40B4-BE49-F238E27FC236}">
                <a16:creationId xmlns:a16="http://schemas.microsoft.com/office/drawing/2014/main" id="{6820EB90-2ADD-7461-CD48-3A2381A7919E}"/>
              </a:ext>
            </a:extLst>
          </p:cNvPr>
          <p:cNvSpPr/>
          <p:nvPr/>
        </p:nvSpPr>
        <p:spPr>
          <a:xfrm>
            <a:off x="5073808" y="564476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6" name="Oval 40135">
            <a:extLst>
              <a:ext uri="{FF2B5EF4-FFF2-40B4-BE49-F238E27FC236}">
                <a16:creationId xmlns:a16="http://schemas.microsoft.com/office/drawing/2014/main" id="{01CF2A61-6474-730A-0F0C-44845DF98FF1}"/>
              </a:ext>
            </a:extLst>
          </p:cNvPr>
          <p:cNvSpPr/>
          <p:nvPr/>
        </p:nvSpPr>
        <p:spPr>
          <a:xfrm>
            <a:off x="5009897" y="564476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7" name="Oval 40136">
            <a:extLst>
              <a:ext uri="{FF2B5EF4-FFF2-40B4-BE49-F238E27FC236}">
                <a16:creationId xmlns:a16="http://schemas.microsoft.com/office/drawing/2014/main" id="{6DF58A7A-F773-A7C5-2B5E-07432701ECBC}"/>
              </a:ext>
            </a:extLst>
          </p:cNvPr>
          <p:cNvSpPr/>
          <p:nvPr/>
        </p:nvSpPr>
        <p:spPr>
          <a:xfrm>
            <a:off x="5009898" y="556118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8" name="Oval 40137">
            <a:extLst>
              <a:ext uri="{FF2B5EF4-FFF2-40B4-BE49-F238E27FC236}">
                <a16:creationId xmlns:a16="http://schemas.microsoft.com/office/drawing/2014/main" id="{DA0654AD-0D25-1F7D-C73F-B60B491E6F74}"/>
              </a:ext>
            </a:extLst>
          </p:cNvPr>
          <p:cNvSpPr/>
          <p:nvPr/>
        </p:nvSpPr>
        <p:spPr>
          <a:xfrm>
            <a:off x="5087143" y="556118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39" name="Oval 40138">
            <a:extLst>
              <a:ext uri="{FF2B5EF4-FFF2-40B4-BE49-F238E27FC236}">
                <a16:creationId xmlns:a16="http://schemas.microsoft.com/office/drawing/2014/main" id="{9539D6AC-EE3A-A644-CFC4-2582FFC8432F}"/>
              </a:ext>
            </a:extLst>
          </p:cNvPr>
          <p:cNvSpPr/>
          <p:nvPr/>
        </p:nvSpPr>
        <p:spPr>
          <a:xfrm>
            <a:off x="4829046" y="5367491"/>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0" name="Oval 40139">
            <a:extLst>
              <a:ext uri="{FF2B5EF4-FFF2-40B4-BE49-F238E27FC236}">
                <a16:creationId xmlns:a16="http://schemas.microsoft.com/office/drawing/2014/main" id="{762EDD1C-BDBC-AFB2-63B2-B20AE5B28D11}"/>
              </a:ext>
            </a:extLst>
          </p:cNvPr>
          <p:cNvSpPr/>
          <p:nvPr/>
        </p:nvSpPr>
        <p:spPr>
          <a:xfrm>
            <a:off x="5296568" y="547589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1" name="Oval 40140">
            <a:extLst>
              <a:ext uri="{FF2B5EF4-FFF2-40B4-BE49-F238E27FC236}">
                <a16:creationId xmlns:a16="http://schemas.microsoft.com/office/drawing/2014/main" id="{93CFFF26-49FF-0685-BF2F-D6BE1D18DFD3}"/>
              </a:ext>
            </a:extLst>
          </p:cNvPr>
          <p:cNvSpPr/>
          <p:nvPr/>
        </p:nvSpPr>
        <p:spPr>
          <a:xfrm>
            <a:off x="4817616" y="57521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2" name="Oval 40141">
            <a:extLst>
              <a:ext uri="{FF2B5EF4-FFF2-40B4-BE49-F238E27FC236}">
                <a16:creationId xmlns:a16="http://schemas.microsoft.com/office/drawing/2014/main" id="{BFF67B52-C935-AF1A-ACC9-851A1AA81539}"/>
              </a:ext>
            </a:extLst>
          </p:cNvPr>
          <p:cNvSpPr/>
          <p:nvPr/>
        </p:nvSpPr>
        <p:spPr>
          <a:xfrm>
            <a:off x="4543296" y="5091268"/>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3" name="Oval 40142">
            <a:extLst>
              <a:ext uri="{FF2B5EF4-FFF2-40B4-BE49-F238E27FC236}">
                <a16:creationId xmlns:a16="http://schemas.microsoft.com/office/drawing/2014/main" id="{C8F01311-EDFC-5722-8111-F450A0FE37A2}"/>
              </a:ext>
            </a:extLst>
          </p:cNvPr>
          <p:cNvSpPr/>
          <p:nvPr/>
        </p:nvSpPr>
        <p:spPr>
          <a:xfrm>
            <a:off x="5047567" y="502659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4" name="Oval 40143">
            <a:extLst>
              <a:ext uri="{FF2B5EF4-FFF2-40B4-BE49-F238E27FC236}">
                <a16:creationId xmlns:a16="http://schemas.microsoft.com/office/drawing/2014/main" id="{3D7CCB2A-B8D3-C0F9-4AEA-2A70F445F1DC}"/>
              </a:ext>
            </a:extLst>
          </p:cNvPr>
          <p:cNvSpPr/>
          <p:nvPr/>
        </p:nvSpPr>
        <p:spPr>
          <a:xfrm>
            <a:off x="5477543"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5" name="Oval 40144">
            <a:extLst>
              <a:ext uri="{FF2B5EF4-FFF2-40B4-BE49-F238E27FC236}">
                <a16:creationId xmlns:a16="http://schemas.microsoft.com/office/drawing/2014/main" id="{14E70B1E-7B54-7821-72FB-CBEA82D02A1E}"/>
              </a:ext>
            </a:extLst>
          </p:cNvPr>
          <p:cNvSpPr/>
          <p:nvPr/>
        </p:nvSpPr>
        <p:spPr>
          <a:xfrm>
            <a:off x="5619743" y="56623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6" name="Oval 40145">
            <a:extLst>
              <a:ext uri="{FF2B5EF4-FFF2-40B4-BE49-F238E27FC236}">
                <a16:creationId xmlns:a16="http://schemas.microsoft.com/office/drawing/2014/main" id="{C63959FB-85CA-56EE-BDCB-AE613136163F}"/>
              </a:ext>
            </a:extLst>
          </p:cNvPr>
          <p:cNvSpPr/>
          <p:nvPr/>
        </p:nvSpPr>
        <p:spPr>
          <a:xfrm>
            <a:off x="5452103" y="601562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7" name="Oval 40146">
            <a:extLst>
              <a:ext uri="{FF2B5EF4-FFF2-40B4-BE49-F238E27FC236}">
                <a16:creationId xmlns:a16="http://schemas.microsoft.com/office/drawing/2014/main" id="{65242CBA-7180-1E3E-15E4-535E860FACC3}"/>
              </a:ext>
            </a:extLst>
          </p:cNvPr>
          <p:cNvSpPr/>
          <p:nvPr/>
        </p:nvSpPr>
        <p:spPr>
          <a:xfrm>
            <a:off x="5073808" y="6178746"/>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8" name="Oval 40147">
            <a:extLst>
              <a:ext uri="{FF2B5EF4-FFF2-40B4-BE49-F238E27FC236}">
                <a16:creationId xmlns:a16="http://schemas.microsoft.com/office/drawing/2014/main" id="{CC2DBE24-AE84-0AC1-EFDF-1D0AE40935C3}"/>
              </a:ext>
            </a:extLst>
          </p:cNvPr>
          <p:cNvSpPr/>
          <p:nvPr/>
        </p:nvSpPr>
        <p:spPr>
          <a:xfrm>
            <a:off x="4690565" y="6050926"/>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49" name="Oval 40148">
            <a:extLst>
              <a:ext uri="{FF2B5EF4-FFF2-40B4-BE49-F238E27FC236}">
                <a16:creationId xmlns:a16="http://schemas.microsoft.com/office/drawing/2014/main" id="{55F47FF8-4DCD-659D-7C49-4CBAE9AA6F31}"/>
              </a:ext>
            </a:extLst>
          </p:cNvPr>
          <p:cNvSpPr/>
          <p:nvPr/>
        </p:nvSpPr>
        <p:spPr>
          <a:xfrm>
            <a:off x="4477298" y="56037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0" name="Oval 40149">
            <a:extLst>
              <a:ext uri="{FF2B5EF4-FFF2-40B4-BE49-F238E27FC236}">
                <a16:creationId xmlns:a16="http://schemas.microsoft.com/office/drawing/2014/main" id="{F9A367E3-4F85-9C63-AAF6-8AA932B47A97}"/>
              </a:ext>
            </a:extLst>
          </p:cNvPr>
          <p:cNvSpPr/>
          <p:nvPr/>
        </p:nvSpPr>
        <p:spPr>
          <a:xfrm>
            <a:off x="4631571" y="519966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2" name="Oval 40151">
            <a:extLst>
              <a:ext uri="{FF2B5EF4-FFF2-40B4-BE49-F238E27FC236}">
                <a16:creationId xmlns:a16="http://schemas.microsoft.com/office/drawing/2014/main" id="{6ADDECD7-ED1D-2BC9-2EA8-FFE21A458175}"/>
              </a:ext>
            </a:extLst>
          </p:cNvPr>
          <p:cNvSpPr/>
          <p:nvPr/>
        </p:nvSpPr>
        <p:spPr>
          <a:xfrm>
            <a:off x="6702542" y="5642855"/>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3" name="Oval 40152">
            <a:extLst>
              <a:ext uri="{FF2B5EF4-FFF2-40B4-BE49-F238E27FC236}">
                <a16:creationId xmlns:a16="http://schemas.microsoft.com/office/drawing/2014/main" id="{21C6F87D-1CC3-0958-7788-09227D8591BD}"/>
              </a:ext>
            </a:extLst>
          </p:cNvPr>
          <p:cNvSpPr/>
          <p:nvPr/>
        </p:nvSpPr>
        <p:spPr>
          <a:xfrm>
            <a:off x="6638631" y="5642855"/>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4" name="Oval 40153">
            <a:extLst>
              <a:ext uri="{FF2B5EF4-FFF2-40B4-BE49-F238E27FC236}">
                <a16:creationId xmlns:a16="http://schemas.microsoft.com/office/drawing/2014/main" id="{416843A8-716C-E335-E728-595BE944B0EB}"/>
              </a:ext>
            </a:extLst>
          </p:cNvPr>
          <p:cNvSpPr/>
          <p:nvPr/>
        </p:nvSpPr>
        <p:spPr>
          <a:xfrm>
            <a:off x="6638632" y="5559280"/>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5" name="Oval 40154">
            <a:extLst>
              <a:ext uri="{FF2B5EF4-FFF2-40B4-BE49-F238E27FC236}">
                <a16:creationId xmlns:a16="http://schemas.microsoft.com/office/drawing/2014/main" id="{472DC963-EFB3-91DE-D1FC-3C7FFE4A879D}"/>
              </a:ext>
            </a:extLst>
          </p:cNvPr>
          <p:cNvSpPr/>
          <p:nvPr/>
        </p:nvSpPr>
        <p:spPr>
          <a:xfrm>
            <a:off x="6715877" y="5559280"/>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6" name="Oval 40155">
            <a:extLst>
              <a:ext uri="{FF2B5EF4-FFF2-40B4-BE49-F238E27FC236}">
                <a16:creationId xmlns:a16="http://schemas.microsoft.com/office/drawing/2014/main" id="{66D6AB45-A4BC-71B6-519B-268CF89D7310}"/>
              </a:ext>
            </a:extLst>
          </p:cNvPr>
          <p:cNvSpPr/>
          <p:nvPr/>
        </p:nvSpPr>
        <p:spPr>
          <a:xfrm>
            <a:off x="6457780" y="5365584"/>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7" name="Oval 40156">
            <a:extLst>
              <a:ext uri="{FF2B5EF4-FFF2-40B4-BE49-F238E27FC236}">
                <a16:creationId xmlns:a16="http://schemas.microsoft.com/office/drawing/2014/main" id="{8FBD87B0-9766-544B-0658-D20A912FB705}"/>
              </a:ext>
            </a:extLst>
          </p:cNvPr>
          <p:cNvSpPr/>
          <p:nvPr/>
        </p:nvSpPr>
        <p:spPr>
          <a:xfrm>
            <a:off x="6925302" y="5473985"/>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8" name="Oval 40157">
            <a:extLst>
              <a:ext uri="{FF2B5EF4-FFF2-40B4-BE49-F238E27FC236}">
                <a16:creationId xmlns:a16="http://schemas.microsoft.com/office/drawing/2014/main" id="{B0503064-C248-A736-7CC2-F2AC58A2C721}"/>
              </a:ext>
            </a:extLst>
          </p:cNvPr>
          <p:cNvSpPr/>
          <p:nvPr/>
        </p:nvSpPr>
        <p:spPr>
          <a:xfrm>
            <a:off x="6446350" y="575021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59" name="Oval 40158">
            <a:extLst>
              <a:ext uri="{FF2B5EF4-FFF2-40B4-BE49-F238E27FC236}">
                <a16:creationId xmlns:a16="http://schemas.microsoft.com/office/drawing/2014/main" id="{167C9AB2-939A-3199-7C5E-ABAD2148D173}"/>
              </a:ext>
            </a:extLst>
          </p:cNvPr>
          <p:cNvSpPr/>
          <p:nvPr/>
        </p:nvSpPr>
        <p:spPr>
          <a:xfrm>
            <a:off x="6172030" y="5089361"/>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0" name="Oval 40159">
            <a:extLst>
              <a:ext uri="{FF2B5EF4-FFF2-40B4-BE49-F238E27FC236}">
                <a16:creationId xmlns:a16="http://schemas.microsoft.com/office/drawing/2014/main" id="{1901D5FD-2DAD-81FF-FE24-E263F813747B}"/>
              </a:ext>
            </a:extLst>
          </p:cNvPr>
          <p:cNvSpPr/>
          <p:nvPr/>
        </p:nvSpPr>
        <p:spPr>
          <a:xfrm>
            <a:off x="6676301" y="50246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1" name="Oval 40160">
            <a:extLst>
              <a:ext uri="{FF2B5EF4-FFF2-40B4-BE49-F238E27FC236}">
                <a16:creationId xmlns:a16="http://schemas.microsoft.com/office/drawing/2014/main" id="{5F05C351-C339-A6C3-C6E5-4739A7A63C12}"/>
              </a:ext>
            </a:extLst>
          </p:cNvPr>
          <p:cNvSpPr/>
          <p:nvPr/>
        </p:nvSpPr>
        <p:spPr>
          <a:xfrm>
            <a:off x="7106277" y="5197760"/>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2" name="Oval 40161">
            <a:extLst>
              <a:ext uri="{FF2B5EF4-FFF2-40B4-BE49-F238E27FC236}">
                <a16:creationId xmlns:a16="http://schemas.microsoft.com/office/drawing/2014/main" id="{4A82FD25-F942-86FD-6697-C9E654CD5C53}"/>
              </a:ext>
            </a:extLst>
          </p:cNvPr>
          <p:cNvSpPr/>
          <p:nvPr/>
        </p:nvSpPr>
        <p:spPr>
          <a:xfrm>
            <a:off x="7248477" y="566043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3" name="Oval 40162">
            <a:extLst>
              <a:ext uri="{FF2B5EF4-FFF2-40B4-BE49-F238E27FC236}">
                <a16:creationId xmlns:a16="http://schemas.microsoft.com/office/drawing/2014/main" id="{ED664BBF-C00C-CF9C-43BA-52CC39BC73E0}"/>
              </a:ext>
            </a:extLst>
          </p:cNvPr>
          <p:cNvSpPr/>
          <p:nvPr/>
        </p:nvSpPr>
        <p:spPr>
          <a:xfrm>
            <a:off x="7080837" y="601371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4" name="Oval 40163">
            <a:extLst>
              <a:ext uri="{FF2B5EF4-FFF2-40B4-BE49-F238E27FC236}">
                <a16:creationId xmlns:a16="http://schemas.microsoft.com/office/drawing/2014/main" id="{565C77F6-7D02-681A-C4C9-694AC1702FC2}"/>
              </a:ext>
            </a:extLst>
          </p:cNvPr>
          <p:cNvSpPr/>
          <p:nvPr/>
        </p:nvSpPr>
        <p:spPr>
          <a:xfrm>
            <a:off x="6702542" y="617683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5" name="Oval 40164">
            <a:extLst>
              <a:ext uri="{FF2B5EF4-FFF2-40B4-BE49-F238E27FC236}">
                <a16:creationId xmlns:a16="http://schemas.microsoft.com/office/drawing/2014/main" id="{368FF4F1-6CE3-417D-3015-510ED316F5D4}"/>
              </a:ext>
            </a:extLst>
          </p:cNvPr>
          <p:cNvSpPr/>
          <p:nvPr/>
        </p:nvSpPr>
        <p:spPr>
          <a:xfrm>
            <a:off x="6319299" y="6049019"/>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6" name="Oval 40165">
            <a:extLst>
              <a:ext uri="{FF2B5EF4-FFF2-40B4-BE49-F238E27FC236}">
                <a16:creationId xmlns:a16="http://schemas.microsoft.com/office/drawing/2014/main" id="{B081B21B-DCEF-7A0D-4080-2EC8437C91C9}"/>
              </a:ext>
            </a:extLst>
          </p:cNvPr>
          <p:cNvSpPr/>
          <p:nvPr/>
        </p:nvSpPr>
        <p:spPr>
          <a:xfrm>
            <a:off x="6106032" y="560180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7" name="Oval 40166">
            <a:extLst>
              <a:ext uri="{FF2B5EF4-FFF2-40B4-BE49-F238E27FC236}">
                <a16:creationId xmlns:a16="http://schemas.microsoft.com/office/drawing/2014/main" id="{D7D46B37-0CD1-D4DB-2CD8-AF0711487853}"/>
              </a:ext>
            </a:extLst>
          </p:cNvPr>
          <p:cNvSpPr/>
          <p:nvPr/>
        </p:nvSpPr>
        <p:spPr>
          <a:xfrm>
            <a:off x="6260305" y="5197760"/>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69" name="Oval 40168">
            <a:extLst>
              <a:ext uri="{FF2B5EF4-FFF2-40B4-BE49-F238E27FC236}">
                <a16:creationId xmlns:a16="http://schemas.microsoft.com/office/drawing/2014/main" id="{2C7491FC-AE1C-2A12-40B6-4962B1D25A6E}"/>
              </a:ext>
            </a:extLst>
          </p:cNvPr>
          <p:cNvSpPr/>
          <p:nvPr/>
        </p:nvSpPr>
        <p:spPr>
          <a:xfrm>
            <a:off x="8434338" y="5661907"/>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0" name="Oval 40169">
            <a:extLst>
              <a:ext uri="{FF2B5EF4-FFF2-40B4-BE49-F238E27FC236}">
                <a16:creationId xmlns:a16="http://schemas.microsoft.com/office/drawing/2014/main" id="{37BE3FCB-9E36-66D3-3E14-5AB38EB2D7B0}"/>
              </a:ext>
            </a:extLst>
          </p:cNvPr>
          <p:cNvSpPr/>
          <p:nvPr/>
        </p:nvSpPr>
        <p:spPr>
          <a:xfrm>
            <a:off x="8370427" y="5661907"/>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1" name="Oval 40170">
            <a:extLst>
              <a:ext uri="{FF2B5EF4-FFF2-40B4-BE49-F238E27FC236}">
                <a16:creationId xmlns:a16="http://schemas.microsoft.com/office/drawing/2014/main" id="{A745A670-73D7-6542-BD2B-A3F0B2610AD1}"/>
              </a:ext>
            </a:extLst>
          </p:cNvPr>
          <p:cNvSpPr/>
          <p:nvPr/>
        </p:nvSpPr>
        <p:spPr>
          <a:xfrm>
            <a:off x="8370428" y="5578332"/>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2" name="Oval 40171">
            <a:extLst>
              <a:ext uri="{FF2B5EF4-FFF2-40B4-BE49-F238E27FC236}">
                <a16:creationId xmlns:a16="http://schemas.microsoft.com/office/drawing/2014/main" id="{8C2B8063-A8E4-A666-AFEE-3C419FE7E4C7}"/>
              </a:ext>
            </a:extLst>
          </p:cNvPr>
          <p:cNvSpPr/>
          <p:nvPr/>
        </p:nvSpPr>
        <p:spPr>
          <a:xfrm>
            <a:off x="8447673" y="5578332"/>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3" name="Oval 40172">
            <a:extLst>
              <a:ext uri="{FF2B5EF4-FFF2-40B4-BE49-F238E27FC236}">
                <a16:creationId xmlns:a16="http://schemas.microsoft.com/office/drawing/2014/main" id="{9F747806-C586-BAB7-1BFF-3CD7D955206D}"/>
              </a:ext>
            </a:extLst>
          </p:cNvPr>
          <p:cNvSpPr/>
          <p:nvPr/>
        </p:nvSpPr>
        <p:spPr>
          <a:xfrm>
            <a:off x="8189576" y="5384636"/>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4" name="Oval 40173">
            <a:extLst>
              <a:ext uri="{FF2B5EF4-FFF2-40B4-BE49-F238E27FC236}">
                <a16:creationId xmlns:a16="http://schemas.microsoft.com/office/drawing/2014/main" id="{FE27B6A2-E91A-E022-2B9D-55C693AD1B45}"/>
              </a:ext>
            </a:extLst>
          </p:cNvPr>
          <p:cNvSpPr/>
          <p:nvPr/>
        </p:nvSpPr>
        <p:spPr>
          <a:xfrm>
            <a:off x="8657098" y="549303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5" name="Oval 40174">
            <a:extLst>
              <a:ext uri="{FF2B5EF4-FFF2-40B4-BE49-F238E27FC236}">
                <a16:creationId xmlns:a16="http://schemas.microsoft.com/office/drawing/2014/main" id="{2EEE7819-6520-B1A1-E551-48A71FDC5C23}"/>
              </a:ext>
            </a:extLst>
          </p:cNvPr>
          <p:cNvSpPr/>
          <p:nvPr/>
        </p:nvSpPr>
        <p:spPr>
          <a:xfrm>
            <a:off x="8178146" y="576926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6" name="Oval 40175">
            <a:extLst>
              <a:ext uri="{FF2B5EF4-FFF2-40B4-BE49-F238E27FC236}">
                <a16:creationId xmlns:a16="http://schemas.microsoft.com/office/drawing/2014/main" id="{2A29AB6C-B7F2-B120-6021-35C41DF431B8}"/>
              </a:ext>
            </a:extLst>
          </p:cNvPr>
          <p:cNvSpPr/>
          <p:nvPr/>
        </p:nvSpPr>
        <p:spPr>
          <a:xfrm>
            <a:off x="7903826" y="5108413"/>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7" name="Oval 40176">
            <a:extLst>
              <a:ext uri="{FF2B5EF4-FFF2-40B4-BE49-F238E27FC236}">
                <a16:creationId xmlns:a16="http://schemas.microsoft.com/office/drawing/2014/main" id="{2215E4E3-ECF1-1693-9810-03568F305557}"/>
              </a:ext>
            </a:extLst>
          </p:cNvPr>
          <p:cNvSpPr/>
          <p:nvPr/>
        </p:nvSpPr>
        <p:spPr>
          <a:xfrm>
            <a:off x="8408097" y="5043735"/>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8" name="Oval 40177">
            <a:extLst>
              <a:ext uri="{FF2B5EF4-FFF2-40B4-BE49-F238E27FC236}">
                <a16:creationId xmlns:a16="http://schemas.microsoft.com/office/drawing/2014/main" id="{49F851FE-BF22-1813-C7DC-E9D6315EFF7D}"/>
              </a:ext>
            </a:extLst>
          </p:cNvPr>
          <p:cNvSpPr/>
          <p:nvPr/>
        </p:nvSpPr>
        <p:spPr>
          <a:xfrm>
            <a:off x="8838073"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79" name="Oval 40178">
            <a:extLst>
              <a:ext uri="{FF2B5EF4-FFF2-40B4-BE49-F238E27FC236}">
                <a16:creationId xmlns:a16="http://schemas.microsoft.com/office/drawing/2014/main" id="{E37B293B-98FA-F93D-CFBF-6B3B4F672D82}"/>
              </a:ext>
            </a:extLst>
          </p:cNvPr>
          <p:cNvSpPr/>
          <p:nvPr/>
        </p:nvSpPr>
        <p:spPr>
          <a:xfrm>
            <a:off x="8980273" y="56794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0" name="Oval 40179">
            <a:extLst>
              <a:ext uri="{FF2B5EF4-FFF2-40B4-BE49-F238E27FC236}">
                <a16:creationId xmlns:a16="http://schemas.microsoft.com/office/drawing/2014/main" id="{F95AB530-8737-FECC-830E-0ED084D866A9}"/>
              </a:ext>
            </a:extLst>
          </p:cNvPr>
          <p:cNvSpPr/>
          <p:nvPr/>
        </p:nvSpPr>
        <p:spPr>
          <a:xfrm>
            <a:off x="8812633" y="603276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1" name="Oval 40180">
            <a:extLst>
              <a:ext uri="{FF2B5EF4-FFF2-40B4-BE49-F238E27FC236}">
                <a16:creationId xmlns:a16="http://schemas.microsoft.com/office/drawing/2014/main" id="{77832158-A48D-0CAA-3E89-B1725742CD15}"/>
              </a:ext>
            </a:extLst>
          </p:cNvPr>
          <p:cNvSpPr/>
          <p:nvPr/>
        </p:nvSpPr>
        <p:spPr>
          <a:xfrm>
            <a:off x="8434338" y="6195891"/>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2" name="Oval 40181">
            <a:extLst>
              <a:ext uri="{FF2B5EF4-FFF2-40B4-BE49-F238E27FC236}">
                <a16:creationId xmlns:a16="http://schemas.microsoft.com/office/drawing/2014/main" id="{679A44F4-673E-2685-D076-105CF6EF0C09}"/>
              </a:ext>
            </a:extLst>
          </p:cNvPr>
          <p:cNvSpPr/>
          <p:nvPr/>
        </p:nvSpPr>
        <p:spPr>
          <a:xfrm>
            <a:off x="8051095" y="606807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3" name="Oval 40182">
            <a:extLst>
              <a:ext uri="{FF2B5EF4-FFF2-40B4-BE49-F238E27FC236}">
                <a16:creationId xmlns:a16="http://schemas.microsoft.com/office/drawing/2014/main" id="{520A80A3-9AF8-BE53-4EF5-BEF129CC226E}"/>
              </a:ext>
            </a:extLst>
          </p:cNvPr>
          <p:cNvSpPr/>
          <p:nvPr/>
        </p:nvSpPr>
        <p:spPr>
          <a:xfrm>
            <a:off x="7837828" y="5620857"/>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4" name="Oval 40183">
            <a:extLst>
              <a:ext uri="{FF2B5EF4-FFF2-40B4-BE49-F238E27FC236}">
                <a16:creationId xmlns:a16="http://schemas.microsoft.com/office/drawing/2014/main" id="{6AF7D824-74D5-8FB4-8BE0-6A05421F234D}"/>
              </a:ext>
            </a:extLst>
          </p:cNvPr>
          <p:cNvSpPr/>
          <p:nvPr/>
        </p:nvSpPr>
        <p:spPr>
          <a:xfrm>
            <a:off x="7992101" y="5216812"/>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6" name="Oval 40185">
            <a:extLst>
              <a:ext uri="{FF2B5EF4-FFF2-40B4-BE49-F238E27FC236}">
                <a16:creationId xmlns:a16="http://schemas.microsoft.com/office/drawing/2014/main" id="{C49009A4-459E-8393-1F2A-AA57C75EDF5E}"/>
              </a:ext>
            </a:extLst>
          </p:cNvPr>
          <p:cNvSpPr/>
          <p:nvPr/>
        </p:nvSpPr>
        <p:spPr>
          <a:xfrm>
            <a:off x="10067897" y="5680033"/>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7" name="Oval 40186">
            <a:extLst>
              <a:ext uri="{FF2B5EF4-FFF2-40B4-BE49-F238E27FC236}">
                <a16:creationId xmlns:a16="http://schemas.microsoft.com/office/drawing/2014/main" id="{1F5591C9-2C02-FDE6-AF13-64E9CEAEA299}"/>
              </a:ext>
            </a:extLst>
          </p:cNvPr>
          <p:cNvSpPr/>
          <p:nvPr/>
        </p:nvSpPr>
        <p:spPr>
          <a:xfrm>
            <a:off x="10003986" y="5680033"/>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8" name="Oval 40187">
            <a:extLst>
              <a:ext uri="{FF2B5EF4-FFF2-40B4-BE49-F238E27FC236}">
                <a16:creationId xmlns:a16="http://schemas.microsoft.com/office/drawing/2014/main" id="{CD08B77E-4104-CAE6-45DE-8171C90A7537}"/>
              </a:ext>
            </a:extLst>
          </p:cNvPr>
          <p:cNvSpPr/>
          <p:nvPr/>
        </p:nvSpPr>
        <p:spPr>
          <a:xfrm>
            <a:off x="10003987" y="5596458"/>
            <a:ext cx="117987" cy="12782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89" name="Oval 40188">
            <a:extLst>
              <a:ext uri="{FF2B5EF4-FFF2-40B4-BE49-F238E27FC236}">
                <a16:creationId xmlns:a16="http://schemas.microsoft.com/office/drawing/2014/main" id="{38DE4C56-011A-B7B5-0FE6-A42B467E3B5A}"/>
              </a:ext>
            </a:extLst>
          </p:cNvPr>
          <p:cNvSpPr/>
          <p:nvPr/>
        </p:nvSpPr>
        <p:spPr>
          <a:xfrm>
            <a:off x="10081232" y="5596458"/>
            <a:ext cx="117987" cy="1278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0" name="Oval 40189">
            <a:extLst>
              <a:ext uri="{FF2B5EF4-FFF2-40B4-BE49-F238E27FC236}">
                <a16:creationId xmlns:a16="http://schemas.microsoft.com/office/drawing/2014/main" id="{5C42B2CB-4B95-1D9C-CD2F-E929E101871C}"/>
              </a:ext>
            </a:extLst>
          </p:cNvPr>
          <p:cNvSpPr/>
          <p:nvPr/>
        </p:nvSpPr>
        <p:spPr>
          <a:xfrm>
            <a:off x="9823135" y="5402762"/>
            <a:ext cx="555030" cy="594361"/>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1" name="Oval 40190">
            <a:extLst>
              <a:ext uri="{FF2B5EF4-FFF2-40B4-BE49-F238E27FC236}">
                <a16:creationId xmlns:a16="http://schemas.microsoft.com/office/drawing/2014/main" id="{4CE0CFF3-473A-E766-C8E4-C69D4769CA1E}"/>
              </a:ext>
            </a:extLst>
          </p:cNvPr>
          <p:cNvSpPr/>
          <p:nvPr/>
        </p:nvSpPr>
        <p:spPr>
          <a:xfrm>
            <a:off x="10290657" y="551116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2" name="Oval 40191">
            <a:extLst>
              <a:ext uri="{FF2B5EF4-FFF2-40B4-BE49-F238E27FC236}">
                <a16:creationId xmlns:a16="http://schemas.microsoft.com/office/drawing/2014/main" id="{C94986C9-80AC-DB8F-AFF7-B11A8EE3392A}"/>
              </a:ext>
            </a:extLst>
          </p:cNvPr>
          <p:cNvSpPr/>
          <p:nvPr/>
        </p:nvSpPr>
        <p:spPr>
          <a:xfrm>
            <a:off x="9811705" y="578738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3" name="Oval 40192">
            <a:extLst>
              <a:ext uri="{FF2B5EF4-FFF2-40B4-BE49-F238E27FC236}">
                <a16:creationId xmlns:a16="http://schemas.microsoft.com/office/drawing/2014/main" id="{C6FA1A12-ED37-BCD9-E7F4-0190AB5747DA}"/>
              </a:ext>
            </a:extLst>
          </p:cNvPr>
          <p:cNvSpPr/>
          <p:nvPr/>
        </p:nvSpPr>
        <p:spPr>
          <a:xfrm>
            <a:off x="9537385" y="5126539"/>
            <a:ext cx="1148715" cy="1143000"/>
          </a:xfrm>
          <a:prstGeom prst="ellipse">
            <a:avLst/>
          </a:prstGeom>
          <a:noFill/>
          <a:ln w="12700">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4" name="Oval 40193">
            <a:extLst>
              <a:ext uri="{FF2B5EF4-FFF2-40B4-BE49-F238E27FC236}">
                <a16:creationId xmlns:a16="http://schemas.microsoft.com/office/drawing/2014/main" id="{9F3B8A68-3E7D-5155-AF7E-043909FA1DC2}"/>
              </a:ext>
            </a:extLst>
          </p:cNvPr>
          <p:cNvSpPr/>
          <p:nvPr/>
        </p:nvSpPr>
        <p:spPr>
          <a:xfrm>
            <a:off x="10041656" y="5061861"/>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5" name="Oval 40194">
            <a:extLst>
              <a:ext uri="{FF2B5EF4-FFF2-40B4-BE49-F238E27FC236}">
                <a16:creationId xmlns:a16="http://schemas.microsoft.com/office/drawing/2014/main" id="{24E53D5D-E511-5FC8-7C6E-A34793BEE505}"/>
              </a:ext>
            </a:extLst>
          </p:cNvPr>
          <p:cNvSpPr/>
          <p:nvPr/>
        </p:nvSpPr>
        <p:spPr>
          <a:xfrm>
            <a:off x="10471632" y="5234938"/>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6" name="Oval 40195">
            <a:extLst>
              <a:ext uri="{FF2B5EF4-FFF2-40B4-BE49-F238E27FC236}">
                <a16:creationId xmlns:a16="http://schemas.microsoft.com/office/drawing/2014/main" id="{36E61115-9B32-F43D-BE60-F2B60A3EC73B}"/>
              </a:ext>
            </a:extLst>
          </p:cNvPr>
          <p:cNvSpPr/>
          <p:nvPr/>
        </p:nvSpPr>
        <p:spPr>
          <a:xfrm>
            <a:off x="10613832" y="5697609"/>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7" name="Oval 40196">
            <a:extLst>
              <a:ext uri="{FF2B5EF4-FFF2-40B4-BE49-F238E27FC236}">
                <a16:creationId xmlns:a16="http://schemas.microsoft.com/office/drawing/2014/main" id="{69653834-ECC8-6401-0F99-C067F6D4FE44}"/>
              </a:ext>
            </a:extLst>
          </p:cNvPr>
          <p:cNvSpPr/>
          <p:nvPr/>
        </p:nvSpPr>
        <p:spPr>
          <a:xfrm>
            <a:off x="10446192" y="6050893"/>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8" name="Oval 40197">
            <a:extLst>
              <a:ext uri="{FF2B5EF4-FFF2-40B4-BE49-F238E27FC236}">
                <a16:creationId xmlns:a16="http://schemas.microsoft.com/office/drawing/2014/main" id="{16ACC651-F00D-56E8-C417-39755262888B}"/>
              </a:ext>
            </a:extLst>
          </p:cNvPr>
          <p:cNvSpPr/>
          <p:nvPr/>
        </p:nvSpPr>
        <p:spPr>
          <a:xfrm>
            <a:off x="10067897" y="621401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199" name="Oval 40198">
            <a:extLst>
              <a:ext uri="{FF2B5EF4-FFF2-40B4-BE49-F238E27FC236}">
                <a16:creationId xmlns:a16="http://schemas.microsoft.com/office/drawing/2014/main" id="{3D7CF739-76B3-4FD5-B712-A4396DE7362E}"/>
              </a:ext>
            </a:extLst>
          </p:cNvPr>
          <p:cNvSpPr/>
          <p:nvPr/>
        </p:nvSpPr>
        <p:spPr>
          <a:xfrm>
            <a:off x="9684654" y="6086197"/>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0" name="Oval 40199">
            <a:extLst>
              <a:ext uri="{FF2B5EF4-FFF2-40B4-BE49-F238E27FC236}">
                <a16:creationId xmlns:a16="http://schemas.microsoft.com/office/drawing/2014/main" id="{7BFA750A-F3E8-DC31-64AC-3E5AEC0B9554}"/>
              </a:ext>
            </a:extLst>
          </p:cNvPr>
          <p:cNvSpPr/>
          <p:nvPr/>
        </p:nvSpPr>
        <p:spPr>
          <a:xfrm>
            <a:off x="9471387" y="5638983"/>
            <a:ext cx="117987" cy="1278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01" name="Oval 40200">
            <a:extLst>
              <a:ext uri="{FF2B5EF4-FFF2-40B4-BE49-F238E27FC236}">
                <a16:creationId xmlns:a16="http://schemas.microsoft.com/office/drawing/2014/main" id="{BE202467-0E46-7017-DC9E-A8CA0579F94D}"/>
              </a:ext>
            </a:extLst>
          </p:cNvPr>
          <p:cNvSpPr/>
          <p:nvPr/>
        </p:nvSpPr>
        <p:spPr>
          <a:xfrm>
            <a:off x="9625660" y="5234938"/>
            <a:ext cx="117987" cy="1278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9">
            <a:extLst>
              <a:ext uri="{FF2B5EF4-FFF2-40B4-BE49-F238E27FC236}">
                <a16:creationId xmlns:a16="http://schemas.microsoft.com/office/drawing/2014/main" id="{A2000E6E-BA30-0F3C-4FAF-F9C37D64C2C1}"/>
              </a:ext>
            </a:extLst>
          </p:cNvPr>
          <p:cNvCxnSpPr>
            <a:cxnSpLocks/>
          </p:cNvCxnSpPr>
          <p:nvPr/>
        </p:nvCxnSpPr>
        <p:spPr>
          <a:xfrm>
            <a:off x="10841002" y="426258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
            <a:extLst>
              <a:ext uri="{FF2B5EF4-FFF2-40B4-BE49-F238E27FC236}">
                <a16:creationId xmlns:a16="http://schemas.microsoft.com/office/drawing/2014/main" id="{06AC9D73-9C93-BD7F-00BA-E57C86351C2C}"/>
              </a:ext>
            </a:extLst>
          </p:cNvPr>
          <p:cNvCxnSpPr/>
          <p:nvPr/>
        </p:nvCxnSpPr>
        <p:spPr>
          <a:xfrm>
            <a:off x="331697" y="4286603"/>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a:extLst>
              <a:ext uri="{FF2B5EF4-FFF2-40B4-BE49-F238E27FC236}">
                <a16:creationId xmlns:a16="http://schemas.microsoft.com/office/drawing/2014/main" id="{0D92B946-72EC-64A4-40FF-34F639B0D6BC}"/>
              </a:ext>
            </a:extLst>
          </p:cNvPr>
          <p:cNvCxnSpPr>
            <a:cxnSpLocks/>
          </p:cNvCxnSpPr>
          <p:nvPr/>
        </p:nvCxnSpPr>
        <p:spPr>
          <a:xfrm>
            <a:off x="355454" y="509286"/>
            <a:ext cx="0" cy="37775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DA61637-F355-6365-9C6E-34B4F699C550}"/>
              </a:ext>
            </a:extLst>
          </p:cNvPr>
          <p:cNvCxnSpPr>
            <a:cxnSpLocks/>
          </p:cNvCxnSpPr>
          <p:nvPr/>
        </p:nvCxnSpPr>
        <p:spPr>
          <a:xfrm>
            <a:off x="11477500" y="515528"/>
            <a:ext cx="0" cy="37929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6">
            <a:extLst>
              <a:ext uri="{FF2B5EF4-FFF2-40B4-BE49-F238E27FC236}">
                <a16:creationId xmlns:a16="http://schemas.microsoft.com/office/drawing/2014/main" id="{7121526C-3833-0E7D-7B18-A84DD86EE6D8}"/>
              </a:ext>
            </a:extLst>
          </p:cNvPr>
          <p:cNvCxnSpPr>
            <a:cxnSpLocks/>
            <a:endCxn id="53" idx="2"/>
          </p:cNvCxnSpPr>
          <p:nvPr/>
        </p:nvCxnSpPr>
        <p:spPr>
          <a:xfrm>
            <a:off x="358815" y="516227"/>
            <a:ext cx="652181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8">
            <a:extLst>
              <a:ext uri="{FF2B5EF4-FFF2-40B4-BE49-F238E27FC236}">
                <a16:creationId xmlns:a16="http://schemas.microsoft.com/office/drawing/2014/main" id="{06CB502D-3E91-68E3-1C76-1AAEDD2642CA}"/>
              </a:ext>
            </a:extLst>
          </p:cNvPr>
          <p:cNvCxnSpPr>
            <a:cxnSpLocks/>
          </p:cNvCxnSpPr>
          <p:nvPr/>
        </p:nvCxnSpPr>
        <p:spPr>
          <a:xfrm>
            <a:off x="8259068" y="534270"/>
            <a:ext cx="32184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al 29">
            <a:extLst>
              <a:ext uri="{FF2B5EF4-FFF2-40B4-BE49-F238E27FC236}">
                <a16:creationId xmlns:a16="http://schemas.microsoft.com/office/drawing/2014/main" id="{90C53310-9606-CA9E-A0C7-75CCB463D06C}"/>
              </a:ext>
            </a:extLst>
          </p:cNvPr>
          <p:cNvSpPr/>
          <p:nvPr/>
        </p:nvSpPr>
        <p:spPr>
          <a:xfrm>
            <a:off x="6880631"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2" name="Ovaal 30">
            <a:extLst>
              <a:ext uri="{FF2B5EF4-FFF2-40B4-BE49-F238E27FC236}">
                <a16:creationId xmlns:a16="http://schemas.microsoft.com/office/drawing/2014/main" id="{F8D1E2AE-F975-0D47-FCB8-517DAD54607B}"/>
              </a:ext>
            </a:extLst>
          </p:cNvPr>
          <p:cNvSpPr/>
          <p:nvPr/>
        </p:nvSpPr>
        <p:spPr>
          <a:xfrm>
            <a:off x="8032759" y="410646"/>
            <a:ext cx="216024" cy="211162"/>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3" name="Tekstvak 3">
            <a:extLst>
              <a:ext uri="{FF2B5EF4-FFF2-40B4-BE49-F238E27FC236}">
                <a16:creationId xmlns:a16="http://schemas.microsoft.com/office/drawing/2014/main" id="{6491F882-8586-454F-14DD-42544DE1B53A}"/>
              </a:ext>
            </a:extLst>
          </p:cNvPr>
          <p:cNvSpPr txBox="1"/>
          <p:nvPr/>
        </p:nvSpPr>
        <p:spPr>
          <a:xfrm>
            <a:off x="7075662" y="159018"/>
            <a:ext cx="458780" cy="707886"/>
          </a:xfrm>
          <a:prstGeom prst="rect">
            <a:avLst/>
          </a:prstGeom>
          <a:noFill/>
        </p:spPr>
        <p:txBody>
          <a:bodyPr wrap="none" rtlCol="0">
            <a:spAutoFit/>
          </a:bodyPr>
          <a:lstStyle/>
          <a:p>
            <a:r>
              <a:rPr lang="nl-NL" sz="4000" dirty="0"/>
              <a:t>+</a:t>
            </a:r>
            <a:endParaRPr lang="en-US" sz="4000" dirty="0"/>
          </a:p>
        </p:txBody>
      </p:sp>
      <p:sp>
        <p:nvSpPr>
          <p:cNvPr id="39944" name="Tekstvak 22">
            <a:extLst>
              <a:ext uri="{FF2B5EF4-FFF2-40B4-BE49-F238E27FC236}">
                <a16:creationId xmlns:a16="http://schemas.microsoft.com/office/drawing/2014/main" id="{BE43BF08-BF04-AA88-56F5-5FF5D89EB4E4}"/>
              </a:ext>
            </a:extLst>
          </p:cNvPr>
          <p:cNvSpPr txBox="1"/>
          <p:nvPr/>
        </p:nvSpPr>
        <p:spPr>
          <a:xfrm>
            <a:off x="7674752" y="1046"/>
            <a:ext cx="420308" cy="923330"/>
          </a:xfrm>
          <a:prstGeom prst="rect">
            <a:avLst/>
          </a:prstGeom>
          <a:noFill/>
        </p:spPr>
        <p:txBody>
          <a:bodyPr wrap="none" rtlCol="0">
            <a:spAutoFit/>
          </a:bodyPr>
          <a:lstStyle/>
          <a:p>
            <a:r>
              <a:rPr lang="nl-NL" sz="5400" dirty="0"/>
              <a:t>-</a:t>
            </a:r>
            <a:endParaRPr lang="en-US" sz="5400" dirty="0"/>
          </a:p>
        </p:txBody>
      </p:sp>
    </p:spTree>
    <p:extLst>
      <p:ext uri="{BB962C8B-B14F-4D97-AF65-F5344CB8AC3E}">
        <p14:creationId xmlns:p14="http://schemas.microsoft.com/office/powerpoint/2010/main" val="137203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TotalTime>
  <Words>461</Words>
  <Application>Microsoft Office PowerPoint</Application>
  <PresentationFormat>Widescreen</PresentationFormat>
  <Paragraphs>177</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Aptos</vt:lpstr>
      <vt:lpstr>Aptos Display</vt:lpstr>
      <vt:lpstr>Arial</vt:lpstr>
      <vt:lpstr>Trade Gothic Inline</vt:lpstr>
      <vt:lpstr>Office Theme</vt:lpstr>
      <vt:lpstr>Diode &amp; 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DIODE</vt:lpstr>
      <vt:lpstr>DIODE</vt:lpstr>
      <vt:lpstr>DIODE</vt:lpstr>
      <vt:lpstr>DIODE</vt:lpstr>
      <vt:lpstr>DIODE</vt:lpstr>
      <vt:lpstr>DIODE</vt:lpstr>
      <vt:lpstr>Diode</vt:lpstr>
      <vt:lpstr>PowerPoint Presentation</vt:lpstr>
      <vt:lpstr>PowerPoint Presentation</vt:lpstr>
      <vt:lpstr>PowerPoint Presentation</vt:lpstr>
      <vt:lpstr>PowerPoint Presentation</vt:lpstr>
      <vt:lpstr>Elektromagnetische straling</vt:lpstr>
      <vt:lpstr>PowerPoint Presentation</vt:lpstr>
      <vt:lpstr>PowerPoint Presentation</vt:lpstr>
      <vt:lpstr>PowerPoint Presentation</vt:lpstr>
      <vt:lpstr>PowerPoint Presentation</vt:lpstr>
      <vt:lpstr>PowerPoint Presentation</vt:lpstr>
      <vt:lpstr>PowerPoint Presentation</vt:lpstr>
      <vt:lpstr>Dank voor de aandacht!  Nog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 Bozon</dc:creator>
  <cp:lastModifiedBy>Bart Bozon</cp:lastModifiedBy>
  <cp:revision>4</cp:revision>
  <dcterms:created xsi:type="dcterms:W3CDTF">2024-10-03T09:23:43Z</dcterms:created>
  <dcterms:modified xsi:type="dcterms:W3CDTF">2025-03-26T07:05:38Z</dcterms:modified>
</cp:coreProperties>
</file>